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6" r:id="rId3"/>
    <p:sldId id="279" r:id="rId4"/>
    <p:sldId id="278" r:id="rId5"/>
    <p:sldId id="277" r:id="rId6"/>
    <p:sldId id="280" r:id="rId7"/>
    <p:sldId id="281" r:id="rId8"/>
    <p:sldId id="283" r:id="rId9"/>
    <p:sldId id="282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 autoAdjust="0"/>
    <p:restoredTop sz="94614" autoAdjust="0"/>
  </p:normalViewPr>
  <p:slideViewPr>
    <p:cSldViewPr snapToGrid="0" snapToObjects="1">
      <p:cViewPr varScale="1">
        <p:scale>
          <a:sx n="107" d="100"/>
          <a:sy n="107" d="100"/>
        </p:scale>
        <p:origin x="8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7247E-D7C2-B146-8E2F-30EAE769FB2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6A374E-E965-0746-B34C-F138ABFACFE4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Description of Off-Campus Study and its new Faculty Mentor Program at Colby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E8807EB6-ED7F-3843-A876-340D1928184C}" type="parTrans" cxnId="{E454C546-BA87-9F43-8B31-59E02677C4F1}">
      <dgm:prSet/>
      <dgm:spPr/>
      <dgm:t>
        <a:bodyPr/>
        <a:lstStyle/>
        <a:p>
          <a:endParaRPr lang="en-US"/>
        </a:p>
      </dgm:t>
    </dgm:pt>
    <dgm:pt modelId="{E1759B6B-9CE5-BC4F-BFBB-431314273E6E}" type="sibTrans" cxnId="{E454C546-BA87-9F43-8B31-59E02677C4F1}">
      <dgm:prSet/>
      <dgm:spPr/>
      <dgm:t>
        <a:bodyPr/>
        <a:lstStyle/>
        <a:p>
          <a:endParaRPr lang="en-US"/>
        </a:p>
      </dgm:t>
    </dgm:pt>
    <dgm:pt modelId="{FD7756CE-BCA7-0F4C-8BD9-091E7C367022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Identification of challenges and suggestions for ways in which an institutional commitment to integrating students’ study abroad experiences may be applicable elsewhere.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3ED7B277-D9BF-B048-900A-EAF98B71A731}" type="parTrans" cxnId="{22EB4858-11E8-2546-8C07-60C21996BAC1}">
      <dgm:prSet/>
      <dgm:spPr/>
      <dgm:t>
        <a:bodyPr/>
        <a:lstStyle/>
        <a:p>
          <a:endParaRPr lang="en-US"/>
        </a:p>
      </dgm:t>
    </dgm:pt>
    <dgm:pt modelId="{93F77EC0-661A-4C44-A876-8FD4493C7C8E}" type="sibTrans" cxnId="{22EB4858-11E8-2546-8C07-60C21996BAC1}">
      <dgm:prSet/>
      <dgm:spPr/>
      <dgm:t>
        <a:bodyPr/>
        <a:lstStyle/>
        <a:p>
          <a:endParaRPr lang="en-US"/>
        </a:p>
      </dgm:t>
    </dgm:pt>
    <dgm:pt modelId="{83D9EF7A-F8ED-4341-B6DC-4F464D18E338}" type="pres">
      <dgm:prSet presAssocID="{AF37247E-D7C2-B146-8E2F-30EAE769FB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1FCC9-EF9D-1E4F-AA8F-B35EC5F5552B}" type="pres">
      <dgm:prSet presAssocID="{926A374E-E965-0746-B34C-F138ABFACFE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4C546-BA87-9F43-8B31-59E02677C4F1}" srcId="{AF37247E-D7C2-B146-8E2F-30EAE769FB23}" destId="{926A374E-E965-0746-B34C-F138ABFACFE4}" srcOrd="0" destOrd="0" parTransId="{E8807EB6-ED7F-3843-A876-340D1928184C}" sibTransId="{E1759B6B-9CE5-BC4F-BFBB-431314273E6E}"/>
    <dgm:cxn modelId="{053C4C22-0918-6D4C-BBEA-87CA224DC864}" type="presOf" srcId="{926A374E-E965-0746-B34C-F138ABFACFE4}" destId="{DC31FCC9-EF9D-1E4F-AA8F-B35EC5F5552B}" srcOrd="0" destOrd="0" presId="urn:microsoft.com/office/officeart/2005/8/layout/process1"/>
    <dgm:cxn modelId="{F63F33F6-6A72-BA48-8925-F548F9597D86}" type="presOf" srcId="{FD7756CE-BCA7-0F4C-8BD9-091E7C367022}" destId="{DC31FCC9-EF9D-1E4F-AA8F-B35EC5F5552B}" srcOrd="0" destOrd="1" presId="urn:microsoft.com/office/officeart/2005/8/layout/process1"/>
    <dgm:cxn modelId="{22EB4858-11E8-2546-8C07-60C21996BAC1}" srcId="{926A374E-E965-0746-B34C-F138ABFACFE4}" destId="{FD7756CE-BCA7-0F4C-8BD9-091E7C367022}" srcOrd="0" destOrd="0" parTransId="{3ED7B277-D9BF-B048-900A-EAF98B71A731}" sibTransId="{93F77EC0-661A-4C44-A876-8FD4493C7C8E}"/>
    <dgm:cxn modelId="{F9B66B00-AD61-5A4B-9E70-82A80F18C966}" type="presOf" srcId="{AF37247E-D7C2-B146-8E2F-30EAE769FB23}" destId="{83D9EF7A-F8ED-4341-B6DC-4F464D18E338}" srcOrd="0" destOrd="0" presId="urn:microsoft.com/office/officeart/2005/8/layout/process1"/>
    <dgm:cxn modelId="{32D42DEF-0209-3046-88C2-B7EEEC102627}" type="presParOf" srcId="{83D9EF7A-F8ED-4341-B6DC-4F464D18E338}" destId="{DC31FCC9-EF9D-1E4F-AA8F-B35EC5F5552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7247E-D7C2-B146-8E2F-30EAE769FB2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6A374E-E965-0746-B34C-F138ABFACFE4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Global Task Force, May 2016</a:t>
          </a:r>
        </a:p>
        <a:p>
          <a:endParaRPr lang="en-US" b="1" i="0" dirty="0" smtClean="0">
            <a:solidFill>
              <a:schemeClr val="bg2">
                <a:lumMod val="10000"/>
              </a:schemeClr>
            </a:solidFill>
          </a:endParaRPr>
        </a:p>
        <a:p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How to promote integration of study abroad into fabric of institution to promote faculty exposure to students’ study-abroad experience and at same time enhance departmental oversight of students’ off-campus experiences, requiring them to articulate academic and personal goals? 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E8807EB6-ED7F-3843-A876-340D1928184C}" type="parTrans" cxnId="{E454C546-BA87-9F43-8B31-59E02677C4F1}">
      <dgm:prSet/>
      <dgm:spPr/>
      <dgm:t>
        <a:bodyPr/>
        <a:lstStyle/>
        <a:p>
          <a:endParaRPr lang="en-US"/>
        </a:p>
      </dgm:t>
    </dgm:pt>
    <dgm:pt modelId="{E1759B6B-9CE5-BC4F-BFBB-431314273E6E}" type="sibTrans" cxnId="{E454C546-BA87-9F43-8B31-59E02677C4F1}">
      <dgm:prSet/>
      <dgm:spPr/>
      <dgm:t>
        <a:bodyPr/>
        <a:lstStyle/>
        <a:p>
          <a:endParaRPr lang="en-US"/>
        </a:p>
      </dgm:t>
    </dgm:pt>
    <dgm:pt modelId="{BCA325B9-4F90-E74A-A948-6D57F1C9FF2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September 2017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1" i="0" dirty="0" smtClean="0">
            <a:solidFill>
              <a:schemeClr val="bg2">
                <a:lumMod val="10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1" i="0" dirty="0" smtClean="0">
            <a:solidFill>
              <a:schemeClr val="bg2">
                <a:lumMod val="10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1" i="0" dirty="0" smtClean="0">
            <a:solidFill>
              <a:schemeClr val="bg2">
                <a:lumMod val="10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Global Engagement Faculty Advisory Committee and OCS Faculty Advisory Committee propose OCS Faculty Mentor Program</a:t>
          </a:r>
        </a:p>
      </dgm:t>
    </dgm:pt>
    <dgm:pt modelId="{41C96ADB-45CA-4642-A0F3-9C208B9107B1}" type="parTrans" cxnId="{AFF59E3D-FA08-854E-B5CC-750CEBC16464}">
      <dgm:prSet/>
      <dgm:spPr/>
      <dgm:t>
        <a:bodyPr/>
        <a:lstStyle/>
        <a:p>
          <a:endParaRPr lang="en-US"/>
        </a:p>
      </dgm:t>
    </dgm:pt>
    <dgm:pt modelId="{AB2558F2-4630-6842-8CED-E7C1F912929C}" type="sibTrans" cxnId="{AFF59E3D-FA08-854E-B5CC-750CEBC16464}">
      <dgm:prSet/>
      <dgm:spPr/>
      <dgm:t>
        <a:bodyPr/>
        <a:lstStyle/>
        <a:p>
          <a:endParaRPr lang="en-US"/>
        </a:p>
      </dgm:t>
    </dgm:pt>
    <dgm:pt modelId="{83D9EF7A-F8ED-4341-B6DC-4F464D18E338}" type="pres">
      <dgm:prSet presAssocID="{AF37247E-D7C2-B146-8E2F-30EAE769FB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1FCC9-EF9D-1E4F-AA8F-B35EC5F5552B}" type="pres">
      <dgm:prSet presAssocID="{926A374E-E965-0746-B34C-F138ABFACFE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CDCFA-371F-2E48-8AF7-E9A688D7A860}" type="pres">
      <dgm:prSet presAssocID="{E1759B6B-9CE5-BC4F-BFBB-431314273E6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135A9E66-CE2C-EE4A-887B-E3B3E2F44D1B}" type="pres">
      <dgm:prSet presAssocID="{E1759B6B-9CE5-BC4F-BFBB-431314273E6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99942E3-EC23-CB4A-91C7-FF03F3F56D4F}" type="pres">
      <dgm:prSet presAssocID="{BCA325B9-4F90-E74A-A948-6D57F1C9FF2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08AC18-3FF2-EE41-9C4A-E2142151D9B7}" type="presOf" srcId="{AF37247E-D7C2-B146-8E2F-30EAE769FB23}" destId="{83D9EF7A-F8ED-4341-B6DC-4F464D18E338}" srcOrd="0" destOrd="0" presId="urn:microsoft.com/office/officeart/2005/8/layout/process1"/>
    <dgm:cxn modelId="{AFF59E3D-FA08-854E-B5CC-750CEBC16464}" srcId="{AF37247E-D7C2-B146-8E2F-30EAE769FB23}" destId="{BCA325B9-4F90-E74A-A948-6D57F1C9FF23}" srcOrd="1" destOrd="0" parTransId="{41C96ADB-45CA-4642-A0F3-9C208B9107B1}" sibTransId="{AB2558F2-4630-6842-8CED-E7C1F912929C}"/>
    <dgm:cxn modelId="{E454C546-BA87-9F43-8B31-59E02677C4F1}" srcId="{AF37247E-D7C2-B146-8E2F-30EAE769FB23}" destId="{926A374E-E965-0746-B34C-F138ABFACFE4}" srcOrd="0" destOrd="0" parTransId="{E8807EB6-ED7F-3843-A876-340D1928184C}" sibTransId="{E1759B6B-9CE5-BC4F-BFBB-431314273E6E}"/>
    <dgm:cxn modelId="{E2D5A76E-5E51-2642-BEA1-DC4506097CE7}" type="presOf" srcId="{BCA325B9-4F90-E74A-A948-6D57F1C9FF23}" destId="{299942E3-EC23-CB4A-91C7-FF03F3F56D4F}" srcOrd="0" destOrd="0" presId="urn:microsoft.com/office/officeart/2005/8/layout/process1"/>
    <dgm:cxn modelId="{E1BB750E-D23C-2E48-9816-F41E0D51785A}" type="presOf" srcId="{E1759B6B-9CE5-BC4F-BFBB-431314273E6E}" destId="{F7ECDCFA-371F-2E48-8AF7-E9A688D7A860}" srcOrd="0" destOrd="0" presId="urn:microsoft.com/office/officeart/2005/8/layout/process1"/>
    <dgm:cxn modelId="{2D03F190-C995-144B-BE7E-66C5B5C4A01C}" type="presOf" srcId="{926A374E-E965-0746-B34C-F138ABFACFE4}" destId="{DC31FCC9-EF9D-1E4F-AA8F-B35EC5F5552B}" srcOrd="0" destOrd="0" presId="urn:microsoft.com/office/officeart/2005/8/layout/process1"/>
    <dgm:cxn modelId="{24A1A8F1-A231-D74B-A123-10593C304600}" type="presOf" srcId="{E1759B6B-9CE5-BC4F-BFBB-431314273E6E}" destId="{135A9E66-CE2C-EE4A-887B-E3B3E2F44D1B}" srcOrd="1" destOrd="0" presId="urn:microsoft.com/office/officeart/2005/8/layout/process1"/>
    <dgm:cxn modelId="{48646362-10AC-184F-9A54-65EBA589EC79}" type="presParOf" srcId="{83D9EF7A-F8ED-4341-B6DC-4F464D18E338}" destId="{DC31FCC9-EF9D-1E4F-AA8F-B35EC5F5552B}" srcOrd="0" destOrd="0" presId="urn:microsoft.com/office/officeart/2005/8/layout/process1"/>
    <dgm:cxn modelId="{DBD23188-9B7B-E64F-AD4B-2D2B726F897B}" type="presParOf" srcId="{83D9EF7A-F8ED-4341-B6DC-4F464D18E338}" destId="{F7ECDCFA-371F-2E48-8AF7-E9A688D7A860}" srcOrd="1" destOrd="0" presId="urn:microsoft.com/office/officeart/2005/8/layout/process1"/>
    <dgm:cxn modelId="{6B55BD5C-4A85-7A42-9067-BBCF6A20A0AF}" type="presParOf" srcId="{F7ECDCFA-371F-2E48-8AF7-E9A688D7A860}" destId="{135A9E66-CE2C-EE4A-887B-E3B3E2F44D1B}" srcOrd="0" destOrd="0" presId="urn:microsoft.com/office/officeart/2005/8/layout/process1"/>
    <dgm:cxn modelId="{91C487E2-ADCB-6143-B398-1DC356F058DF}" type="presParOf" srcId="{83D9EF7A-F8ED-4341-B6DC-4F464D18E338}" destId="{299942E3-EC23-CB4A-91C7-FF03F3F56D4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7247E-D7C2-B146-8E2F-30EAE769FB2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6A374E-E965-0746-B34C-F138ABFACFE4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Four-month process of collaborating with different campus partners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E8807EB6-ED7F-3843-A876-340D1928184C}" type="parTrans" cxnId="{E454C546-BA87-9F43-8B31-59E02677C4F1}">
      <dgm:prSet/>
      <dgm:spPr/>
      <dgm:t>
        <a:bodyPr/>
        <a:lstStyle/>
        <a:p>
          <a:endParaRPr lang="en-US"/>
        </a:p>
      </dgm:t>
    </dgm:pt>
    <dgm:pt modelId="{E1759B6B-9CE5-BC4F-BFBB-431314273E6E}" type="sibTrans" cxnId="{E454C546-BA87-9F43-8B31-59E02677C4F1}">
      <dgm:prSet/>
      <dgm:spPr/>
      <dgm:t>
        <a:bodyPr/>
        <a:lstStyle/>
        <a:p>
          <a:endParaRPr lang="en-US"/>
        </a:p>
      </dgm:t>
    </dgm:pt>
    <dgm:pt modelId="{FD7756CE-BCA7-0F4C-8BD9-091E7C367022}">
      <dgm:prSet/>
      <dgm:spPr/>
      <dgm:t>
        <a:bodyPr/>
        <a:lstStyle/>
        <a:p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OCS and Dean of Global Engagement together</a:t>
          </a:r>
        </a:p>
        <a:p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with Provost, Sophomore/Junior Advising Deans, Writing Program, Academic ITS, and Counseling Services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3ED7B277-D9BF-B048-900A-EAF98B71A731}" type="parTrans" cxnId="{22EB4858-11E8-2546-8C07-60C21996BAC1}">
      <dgm:prSet/>
      <dgm:spPr/>
      <dgm:t>
        <a:bodyPr/>
        <a:lstStyle/>
        <a:p>
          <a:endParaRPr lang="en-US"/>
        </a:p>
      </dgm:t>
    </dgm:pt>
    <dgm:pt modelId="{93F77EC0-661A-4C44-A876-8FD4493C7C8E}" type="sibTrans" cxnId="{22EB4858-11E8-2546-8C07-60C21996BAC1}">
      <dgm:prSet/>
      <dgm:spPr/>
      <dgm:t>
        <a:bodyPr/>
        <a:lstStyle/>
        <a:p>
          <a:endParaRPr lang="en-US"/>
        </a:p>
      </dgm:t>
    </dgm:pt>
    <dgm:pt modelId="{83D9EF7A-F8ED-4341-B6DC-4F464D18E338}" type="pres">
      <dgm:prSet presAssocID="{AF37247E-D7C2-B146-8E2F-30EAE769FB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1FCC9-EF9D-1E4F-AA8F-B35EC5F5552B}" type="pres">
      <dgm:prSet presAssocID="{926A374E-E965-0746-B34C-F138ABFACFE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4C546-BA87-9F43-8B31-59E02677C4F1}" srcId="{AF37247E-D7C2-B146-8E2F-30EAE769FB23}" destId="{926A374E-E965-0746-B34C-F138ABFACFE4}" srcOrd="0" destOrd="0" parTransId="{E8807EB6-ED7F-3843-A876-340D1928184C}" sibTransId="{E1759B6B-9CE5-BC4F-BFBB-431314273E6E}"/>
    <dgm:cxn modelId="{AB65F41F-6DE9-1E40-9DDB-758E7116DC16}" type="presOf" srcId="{FD7756CE-BCA7-0F4C-8BD9-091E7C367022}" destId="{DC31FCC9-EF9D-1E4F-AA8F-B35EC5F5552B}" srcOrd="0" destOrd="1" presId="urn:microsoft.com/office/officeart/2005/8/layout/process1"/>
    <dgm:cxn modelId="{CECF0F24-47D9-A940-810F-1D849C02F342}" type="presOf" srcId="{AF37247E-D7C2-B146-8E2F-30EAE769FB23}" destId="{83D9EF7A-F8ED-4341-B6DC-4F464D18E338}" srcOrd="0" destOrd="0" presId="urn:microsoft.com/office/officeart/2005/8/layout/process1"/>
    <dgm:cxn modelId="{22EB4858-11E8-2546-8C07-60C21996BAC1}" srcId="{926A374E-E965-0746-B34C-F138ABFACFE4}" destId="{FD7756CE-BCA7-0F4C-8BD9-091E7C367022}" srcOrd="0" destOrd="0" parTransId="{3ED7B277-D9BF-B048-900A-EAF98B71A731}" sibTransId="{93F77EC0-661A-4C44-A876-8FD4493C7C8E}"/>
    <dgm:cxn modelId="{999BFF37-FB18-804C-838D-12EC71600392}" type="presOf" srcId="{926A374E-E965-0746-B34C-F138ABFACFE4}" destId="{DC31FCC9-EF9D-1E4F-AA8F-B35EC5F5552B}" srcOrd="0" destOrd="0" presId="urn:microsoft.com/office/officeart/2005/8/layout/process1"/>
    <dgm:cxn modelId="{9B6C1326-33E1-2A4A-9E8B-D29770E76456}" type="presParOf" srcId="{83D9EF7A-F8ED-4341-B6DC-4F464D18E338}" destId="{DC31FCC9-EF9D-1E4F-AA8F-B35EC5F5552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148CAD-9A01-2E40-8DE5-DE4AE1268D0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E7F5EF-5C1D-0C4D-8889-E1D5562E21EA}">
      <dgm:prSet phldrT="[Text]"/>
      <dgm:spPr/>
      <dgm:t>
        <a:bodyPr/>
        <a:lstStyle/>
        <a:p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Learn to Tell the Story </a:t>
          </a:r>
          <a:r>
            <a:rPr lang="en-US" b="1" i="0" dirty="0" smtClean="0">
              <a:solidFill>
                <a:schemeClr val="bg2">
                  <a:lumMod val="10000"/>
                </a:schemeClr>
              </a:solidFill>
              <a:sym typeface="Wingdings"/>
            </a:rPr>
            <a:t> so students can tell the story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00D8718D-0590-0F40-B02B-56629BC2DBF9}" type="parTrans" cxnId="{035A9B6E-A85D-B24D-9987-8B1A11C7EFB4}">
      <dgm:prSet/>
      <dgm:spPr/>
      <dgm:t>
        <a:bodyPr/>
        <a:lstStyle/>
        <a:p>
          <a:endParaRPr lang="en-US"/>
        </a:p>
      </dgm:t>
    </dgm:pt>
    <dgm:pt modelId="{B31D8286-1B10-864F-BEBF-FFBDD6B89508}" type="sibTrans" cxnId="{035A9B6E-A85D-B24D-9987-8B1A11C7EFB4}">
      <dgm:prSet/>
      <dgm:spPr/>
      <dgm:t>
        <a:bodyPr/>
        <a:lstStyle/>
        <a:p>
          <a:endParaRPr lang="en-US"/>
        </a:p>
      </dgm:t>
    </dgm:pt>
    <dgm:pt modelId="{BF18A4A8-ECA1-6942-97E0-BBBCC8F2E80B}">
      <dgm:prSet phldrT="[Text]"/>
      <dgm:spPr/>
      <dgm:t>
        <a:bodyPr/>
        <a:lstStyle/>
        <a:p>
          <a:r>
            <a:rPr lang="en-US" b="1" i="0" smtClean="0">
              <a:solidFill>
                <a:schemeClr val="bg2">
                  <a:lumMod val="10000"/>
                </a:schemeClr>
              </a:solidFill>
            </a:rPr>
            <a:t>Integration of Davis Global Summit (UG Research)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03C73635-D597-964A-AD1B-16E1DFE5A188}" type="parTrans" cxnId="{AAFBEB7D-5645-7B47-BB3C-F002EA9376B1}">
      <dgm:prSet/>
      <dgm:spPr/>
      <dgm:t>
        <a:bodyPr/>
        <a:lstStyle/>
        <a:p>
          <a:endParaRPr lang="en-US"/>
        </a:p>
      </dgm:t>
    </dgm:pt>
    <dgm:pt modelId="{7F989391-3D86-5842-B0A5-7AAA869E309A}" type="sibTrans" cxnId="{AAFBEB7D-5645-7B47-BB3C-F002EA9376B1}">
      <dgm:prSet/>
      <dgm:spPr/>
      <dgm:t>
        <a:bodyPr/>
        <a:lstStyle/>
        <a:p>
          <a:endParaRPr lang="en-US"/>
        </a:p>
      </dgm:t>
    </dgm:pt>
    <dgm:pt modelId="{D6E82C4B-A5DA-5C45-8813-681EAF915462}">
      <dgm:prSet phldrT="[Text]"/>
      <dgm:spPr/>
      <dgm:t>
        <a:bodyPr/>
        <a:lstStyle/>
        <a:p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Concurrent Assessment and Future Planning 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90F3FAD9-A387-2E44-BE29-4538E5080183}" type="parTrans" cxnId="{D562ACFF-8994-344E-9381-DCC91200492D}">
      <dgm:prSet/>
      <dgm:spPr/>
      <dgm:t>
        <a:bodyPr/>
        <a:lstStyle/>
        <a:p>
          <a:endParaRPr lang="en-US"/>
        </a:p>
      </dgm:t>
    </dgm:pt>
    <dgm:pt modelId="{2D66E08F-2768-6545-B0E3-700299573C97}" type="sibTrans" cxnId="{D562ACFF-8994-344E-9381-DCC91200492D}">
      <dgm:prSet/>
      <dgm:spPr/>
      <dgm:t>
        <a:bodyPr/>
        <a:lstStyle/>
        <a:p>
          <a:endParaRPr lang="en-US"/>
        </a:p>
      </dgm:t>
    </dgm:pt>
    <dgm:pt modelId="{ED709565-FBA9-D449-8E84-E6631E74EC2E}">
      <dgm:prSet/>
      <dgm:spPr/>
      <dgm:t>
        <a:bodyPr/>
        <a:lstStyle/>
        <a:p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Faculty and Student Buy-In </a:t>
          </a:r>
          <a:r>
            <a:rPr lang="en-US" b="1" i="0" dirty="0" smtClean="0">
              <a:solidFill>
                <a:schemeClr val="bg2">
                  <a:lumMod val="10000"/>
                </a:schemeClr>
              </a:solidFill>
              <a:sym typeface="Wingdings"/>
            </a:rPr>
            <a:t> 6 faculty/57 students for pilot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AA4FA682-A8BF-F047-A166-4C655FD2D8EE}" type="parTrans" cxnId="{11E17E4A-917B-3145-89F3-71A5B4BB254D}">
      <dgm:prSet/>
      <dgm:spPr/>
      <dgm:t>
        <a:bodyPr/>
        <a:lstStyle/>
        <a:p>
          <a:endParaRPr lang="en-US"/>
        </a:p>
      </dgm:t>
    </dgm:pt>
    <dgm:pt modelId="{A7AB0B0F-1C61-7D48-A345-7417F31A7550}" type="sibTrans" cxnId="{11E17E4A-917B-3145-89F3-71A5B4BB254D}">
      <dgm:prSet/>
      <dgm:spPr/>
      <dgm:t>
        <a:bodyPr/>
        <a:lstStyle/>
        <a:p>
          <a:endParaRPr lang="en-US"/>
        </a:p>
      </dgm:t>
    </dgm:pt>
    <dgm:pt modelId="{FD2A5484-AEDB-FA45-90A1-2A48B9C393DE}">
      <dgm:prSet/>
      <dgm:spPr/>
      <dgm:t>
        <a:bodyPr/>
        <a:lstStyle/>
        <a:p>
          <a:r>
            <a:rPr lang="en-US" b="1" i="0" smtClean="0">
              <a:solidFill>
                <a:schemeClr val="bg2">
                  <a:lumMod val="10000"/>
                </a:schemeClr>
              </a:solidFill>
            </a:rPr>
            <a:t>Matching faculty and students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1CF5DC27-13E6-AA4A-A135-781B26325508}" type="parTrans" cxnId="{97CD45A4-99AD-0648-B171-01BCE3200275}">
      <dgm:prSet/>
      <dgm:spPr/>
      <dgm:t>
        <a:bodyPr/>
        <a:lstStyle/>
        <a:p>
          <a:endParaRPr lang="en-US"/>
        </a:p>
      </dgm:t>
    </dgm:pt>
    <dgm:pt modelId="{4E13D540-D7D5-A14D-9D19-BA5B9921EE15}" type="sibTrans" cxnId="{97CD45A4-99AD-0648-B171-01BCE3200275}">
      <dgm:prSet/>
      <dgm:spPr/>
      <dgm:t>
        <a:bodyPr/>
        <a:lstStyle/>
        <a:p>
          <a:endParaRPr lang="en-US"/>
        </a:p>
      </dgm:t>
    </dgm:pt>
    <dgm:pt modelId="{61B98643-2148-C349-AC8A-61807493A978}">
      <dgm:prSet/>
      <dgm:spPr/>
      <dgm:t>
        <a:bodyPr/>
        <a:lstStyle/>
        <a:p>
          <a:r>
            <a:rPr lang="en-US" b="1" i="0" dirty="0" smtClean="0">
              <a:solidFill>
                <a:schemeClr val="bg2">
                  <a:lumMod val="10000"/>
                </a:schemeClr>
              </a:solidFill>
            </a:rPr>
            <a:t>Collaboration </a:t>
          </a:r>
          <a:r>
            <a:rPr lang="en-US" b="1" i="0" dirty="0" smtClean="0">
              <a:solidFill>
                <a:schemeClr val="bg2">
                  <a:lumMod val="10000"/>
                </a:schemeClr>
              </a:solidFill>
              <a:sym typeface="Wingdings"/>
            </a:rPr>
            <a:t> Blog Writing 101 and Website 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212737DA-4F1E-2B43-8916-E13AFD2D2908}" type="parTrans" cxnId="{C50BC796-9D10-9B4E-8A7F-842588142F79}">
      <dgm:prSet/>
      <dgm:spPr/>
      <dgm:t>
        <a:bodyPr/>
        <a:lstStyle/>
        <a:p>
          <a:endParaRPr lang="en-US"/>
        </a:p>
      </dgm:t>
    </dgm:pt>
    <dgm:pt modelId="{5DC790B6-9647-3F4F-A041-E82FD5094995}" type="sibTrans" cxnId="{C50BC796-9D10-9B4E-8A7F-842588142F79}">
      <dgm:prSet/>
      <dgm:spPr/>
      <dgm:t>
        <a:bodyPr/>
        <a:lstStyle/>
        <a:p>
          <a:endParaRPr lang="en-US"/>
        </a:p>
      </dgm:t>
    </dgm:pt>
    <dgm:pt modelId="{A4A83231-406C-0D4E-88EA-5337D2DF4ACE}">
      <dgm:prSet/>
      <dgm:spPr/>
      <dgm:t>
        <a:bodyPr/>
        <a:lstStyle/>
        <a:p>
          <a:r>
            <a:rPr lang="en-US" b="1" i="0" smtClean="0">
              <a:solidFill>
                <a:schemeClr val="bg2">
                  <a:lumMod val="10000"/>
                </a:schemeClr>
              </a:solidFill>
            </a:rPr>
            <a:t>Academic Affairs: Challenges to OCS course credit</a:t>
          </a:r>
          <a:endParaRPr lang="en-US" b="1" i="0" dirty="0">
            <a:solidFill>
              <a:schemeClr val="bg2">
                <a:lumMod val="10000"/>
              </a:schemeClr>
            </a:solidFill>
          </a:endParaRPr>
        </a:p>
      </dgm:t>
    </dgm:pt>
    <dgm:pt modelId="{D514474E-3679-AF41-B2E6-F1802ED8ABE4}" type="parTrans" cxnId="{271E2464-CE75-E94E-A7EF-C68259D5ED91}">
      <dgm:prSet/>
      <dgm:spPr/>
      <dgm:t>
        <a:bodyPr/>
        <a:lstStyle/>
        <a:p>
          <a:endParaRPr lang="en-US"/>
        </a:p>
      </dgm:t>
    </dgm:pt>
    <dgm:pt modelId="{4BF05DF1-A5F2-DE45-B109-0053D2D81DFD}" type="sibTrans" cxnId="{271E2464-CE75-E94E-A7EF-C68259D5ED91}">
      <dgm:prSet/>
      <dgm:spPr/>
      <dgm:t>
        <a:bodyPr/>
        <a:lstStyle/>
        <a:p>
          <a:endParaRPr lang="en-US"/>
        </a:p>
      </dgm:t>
    </dgm:pt>
    <dgm:pt modelId="{C8CC4853-7470-A64A-BB6A-BA2BF28547B9}" type="pres">
      <dgm:prSet presAssocID="{BA148CAD-9A01-2E40-8DE5-DE4AE1268D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986617A-E961-5540-A6E8-78507E7ADEC9}" type="pres">
      <dgm:prSet presAssocID="{BA148CAD-9A01-2E40-8DE5-DE4AE1268D05}" presName="Name1" presStyleCnt="0"/>
      <dgm:spPr/>
    </dgm:pt>
    <dgm:pt modelId="{42A3D506-5219-704E-A2B1-2724EF2D8998}" type="pres">
      <dgm:prSet presAssocID="{BA148CAD-9A01-2E40-8DE5-DE4AE1268D05}" presName="cycle" presStyleCnt="0"/>
      <dgm:spPr/>
    </dgm:pt>
    <dgm:pt modelId="{411538DD-7D2F-C045-98E4-E161FC07DA97}" type="pres">
      <dgm:prSet presAssocID="{BA148CAD-9A01-2E40-8DE5-DE4AE1268D05}" presName="srcNode" presStyleLbl="node1" presStyleIdx="0" presStyleCnt="7"/>
      <dgm:spPr/>
    </dgm:pt>
    <dgm:pt modelId="{2C1DD229-800A-3C45-B96E-0C90CEBC7CCE}" type="pres">
      <dgm:prSet presAssocID="{BA148CAD-9A01-2E40-8DE5-DE4AE1268D05}" presName="conn" presStyleLbl="parChTrans1D2" presStyleIdx="0" presStyleCnt="1"/>
      <dgm:spPr/>
      <dgm:t>
        <a:bodyPr/>
        <a:lstStyle/>
        <a:p>
          <a:endParaRPr lang="en-US"/>
        </a:p>
      </dgm:t>
    </dgm:pt>
    <dgm:pt modelId="{7A134947-59F8-AC42-889B-6EE127C50942}" type="pres">
      <dgm:prSet presAssocID="{BA148CAD-9A01-2E40-8DE5-DE4AE1268D05}" presName="extraNode" presStyleLbl="node1" presStyleIdx="0" presStyleCnt="7"/>
      <dgm:spPr/>
    </dgm:pt>
    <dgm:pt modelId="{80542213-429D-774F-9053-2A5C1AB40851}" type="pres">
      <dgm:prSet presAssocID="{BA148CAD-9A01-2E40-8DE5-DE4AE1268D05}" presName="dstNode" presStyleLbl="node1" presStyleIdx="0" presStyleCnt="7"/>
      <dgm:spPr/>
    </dgm:pt>
    <dgm:pt modelId="{E3826543-5DAC-104B-8CC7-1BF91E473DD5}" type="pres">
      <dgm:prSet presAssocID="{61E7F5EF-5C1D-0C4D-8889-E1D5562E21E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A134B-BF23-D94A-903D-6A18670382B5}" type="pres">
      <dgm:prSet presAssocID="{61E7F5EF-5C1D-0C4D-8889-E1D5562E21EA}" presName="accent_1" presStyleCnt="0"/>
      <dgm:spPr/>
    </dgm:pt>
    <dgm:pt modelId="{A2DF7802-395B-7242-956F-259859819264}" type="pres">
      <dgm:prSet presAssocID="{61E7F5EF-5C1D-0C4D-8889-E1D5562E21EA}" presName="accentRepeatNode" presStyleLbl="solidFgAcc1" presStyleIdx="0" presStyleCnt="7"/>
      <dgm:spPr/>
    </dgm:pt>
    <dgm:pt modelId="{01D2AE80-3B3F-C14A-B9F9-6918FD0DD4DB}" type="pres">
      <dgm:prSet presAssocID="{ED709565-FBA9-D449-8E84-E6631E74EC2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65E8B-11B3-324D-8044-606315968E4A}" type="pres">
      <dgm:prSet presAssocID="{ED709565-FBA9-D449-8E84-E6631E74EC2E}" presName="accent_2" presStyleCnt="0"/>
      <dgm:spPr/>
    </dgm:pt>
    <dgm:pt modelId="{6092C932-11D7-EA46-B06B-2710266FE44E}" type="pres">
      <dgm:prSet presAssocID="{ED709565-FBA9-D449-8E84-E6631E74EC2E}" presName="accentRepeatNode" presStyleLbl="solidFgAcc1" presStyleIdx="1" presStyleCnt="7"/>
      <dgm:spPr/>
    </dgm:pt>
    <dgm:pt modelId="{5481465E-5A3B-204B-BD07-4E03A134181E}" type="pres">
      <dgm:prSet presAssocID="{FD2A5484-AEDB-FA45-90A1-2A48B9C393D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7B175-EEC8-7A4A-BC8B-A7582A1CFF57}" type="pres">
      <dgm:prSet presAssocID="{FD2A5484-AEDB-FA45-90A1-2A48B9C393DE}" presName="accent_3" presStyleCnt="0"/>
      <dgm:spPr/>
    </dgm:pt>
    <dgm:pt modelId="{A3A5B386-D51A-9345-866B-3052B7C8AAB8}" type="pres">
      <dgm:prSet presAssocID="{FD2A5484-AEDB-FA45-90A1-2A48B9C393DE}" presName="accentRepeatNode" presStyleLbl="solidFgAcc1" presStyleIdx="2" presStyleCnt="7"/>
      <dgm:spPr/>
    </dgm:pt>
    <dgm:pt modelId="{164FF8F8-4F72-3345-8131-B542E250263C}" type="pres">
      <dgm:prSet presAssocID="{61B98643-2148-C349-AC8A-61807493A97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205EE-325A-0948-883D-FB012E2252B6}" type="pres">
      <dgm:prSet presAssocID="{61B98643-2148-C349-AC8A-61807493A978}" presName="accent_4" presStyleCnt="0"/>
      <dgm:spPr/>
    </dgm:pt>
    <dgm:pt modelId="{62091014-D191-CD4C-AFFC-91C9E335A20B}" type="pres">
      <dgm:prSet presAssocID="{61B98643-2148-C349-AC8A-61807493A978}" presName="accentRepeatNode" presStyleLbl="solidFgAcc1" presStyleIdx="3" presStyleCnt="7"/>
      <dgm:spPr/>
    </dgm:pt>
    <dgm:pt modelId="{D3B22D6B-6B89-EF4F-BB0D-2D1D83F8E444}" type="pres">
      <dgm:prSet presAssocID="{A4A83231-406C-0D4E-88EA-5337D2DF4AC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8D6D0-003C-A841-921C-D4581EAF8432}" type="pres">
      <dgm:prSet presAssocID="{A4A83231-406C-0D4E-88EA-5337D2DF4ACE}" presName="accent_5" presStyleCnt="0"/>
      <dgm:spPr/>
    </dgm:pt>
    <dgm:pt modelId="{CD2A8A24-54AA-8B49-B912-5EE4F6F1D502}" type="pres">
      <dgm:prSet presAssocID="{A4A83231-406C-0D4E-88EA-5337D2DF4ACE}" presName="accentRepeatNode" presStyleLbl="solidFgAcc1" presStyleIdx="4" presStyleCnt="7"/>
      <dgm:spPr/>
    </dgm:pt>
    <dgm:pt modelId="{90089F44-8DF7-FF4E-BA22-8A6BCB255620}" type="pres">
      <dgm:prSet presAssocID="{BF18A4A8-ECA1-6942-97E0-BBBCC8F2E80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9CB9E-6AA9-F347-AA45-DC9BA69078A4}" type="pres">
      <dgm:prSet presAssocID="{BF18A4A8-ECA1-6942-97E0-BBBCC8F2E80B}" presName="accent_6" presStyleCnt="0"/>
      <dgm:spPr/>
    </dgm:pt>
    <dgm:pt modelId="{395B3B80-48AC-9149-96B9-5B7582D60CA7}" type="pres">
      <dgm:prSet presAssocID="{BF18A4A8-ECA1-6942-97E0-BBBCC8F2E80B}" presName="accentRepeatNode" presStyleLbl="solidFgAcc1" presStyleIdx="5" presStyleCnt="7"/>
      <dgm:spPr/>
    </dgm:pt>
    <dgm:pt modelId="{4647EFB2-1A58-594E-BD42-40C43028BBD3}" type="pres">
      <dgm:prSet presAssocID="{D6E82C4B-A5DA-5C45-8813-681EAF91546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0551E-F4F6-6647-AD42-6E5ED9B6B32E}" type="pres">
      <dgm:prSet presAssocID="{D6E82C4B-A5DA-5C45-8813-681EAF915462}" presName="accent_7" presStyleCnt="0"/>
      <dgm:spPr/>
    </dgm:pt>
    <dgm:pt modelId="{13BCEA97-ADD1-764C-84E8-AA4992BFE76F}" type="pres">
      <dgm:prSet presAssocID="{D6E82C4B-A5DA-5C45-8813-681EAF915462}" presName="accentRepeatNode" presStyleLbl="solidFgAcc1" presStyleIdx="6" presStyleCnt="7"/>
      <dgm:spPr/>
    </dgm:pt>
  </dgm:ptLst>
  <dgm:cxnLst>
    <dgm:cxn modelId="{AAB24B43-2A9A-0446-8A8C-37D6C0897566}" type="presOf" srcId="{BA148CAD-9A01-2E40-8DE5-DE4AE1268D05}" destId="{C8CC4853-7470-A64A-BB6A-BA2BF28547B9}" srcOrd="0" destOrd="0" presId="urn:microsoft.com/office/officeart/2008/layout/VerticalCurvedList"/>
    <dgm:cxn modelId="{16EDA247-7FCA-6349-8A76-FDFF11B74930}" type="presOf" srcId="{B31D8286-1B10-864F-BEBF-FFBDD6B89508}" destId="{2C1DD229-800A-3C45-B96E-0C90CEBC7CCE}" srcOrd="0" destOrd="0" presId="urn:microsoft.com/office/officeart/2008/layout/VerticalCurvedList"/>
    <dgm:cxn modelId="{B0F87534-0F43-7D49-ADBE-F840B23B8F3F}" type="presOf" srcId="{D6E82C4B-A5DA-5C45-8813-681EAF915462}" destId="{4647EFB2-1A58-594E-BD42-40C43028BBD3}" srcOrd="0" destOrd="0" presId="urn:microsoft.com/office/officeart/2008/layout/VerticalCurvedList"/>
    <dgm:cxn modelId="{035A9B6E-A85D-B24D-9987-8B1A11C7EFB4}" srcId="{BA148CAD-9A01-2E40-8DE5-DE4AE1268D05}" destId="{61E7F5EF-5C1D-0C4D-8889-E1D5562E21EA}" srcOrd="0" destOrd="0" parTransId="{00D8718D-0590-0F40-B02B-56629BC2DBF9}" sibTransId="{B31D8286-1B10-864F-BEBF-FFBDD6B89508}"/>
    <dgm:cxn modelId="{271E2464-CE75-E94E-A7EF-C68259D5ED91}" srcId="{BA148CAD-9A01-2E40-8DE5-DE4AE1268D05}" destId="{A4A83231-406C-0D4E-88EA-5337D2DF4ACE}" srcOrd="4" destOrd="0" parTransId="{D514474E-3679-AF41-B2E6-F1802ED8ABE4}" sibTransId="{4BF05DF1-A5F2-DE45-B109-0053D2D81DFD}"/>
    <dgm:cxn modelId="{2B680EE7-A192-C145-8AEF-DFFBE9A6F320}" type="presOf" srcId="{ED709565-FBA9-D449-8E84-E6631E74EC2E}" destId="{01D2AE80-3B3F-C14A-B9F9-6918FD0DD4DB}" srcOrd="0" destOrd="0" presId="urn:microsoft.com/office/officeart/2008/layout/VerticalCurvedList"/>
    <dgm:cxn modelId="{D562ACFF-8994-344E-9381-DCC91200492D}" srcId="{BA148CAD-9A01-2E40-8DE5-DE4AE1268D05}" destId="{D6E82C4B-A5DA-5C45-8813-681EAF915462}" srcOrd="6" destOrd="0" parTransId="{90F3FAD9-A387-2E44-BE29-4538E5080183}" sibTransId="{2D66E08F-2768-6545-B0E3-700299573C97}"/>
    <dgm:cxn modelId="{8F585C5D-1E31-4841-8819-4159E6AFBD51}" type="presOf" srcId="{61B98643-2148-C349-AC8A-61807493A978}" destId="{164FF8F8-4F72-3345-8131-B542E250263C}" srcOrd="0" destOrd="0" presId="urn:microsoft.com/office/officeart/2008/layout/VerticalCurvedList"/>
    <dgm:cxn modelId="{26DDE7FA-8903-7448-82C3-1FAD3FE02104}" type="presOf" srcId="{FD2A5484-AEDB-FA45-90A1-2A48B9C393DE}" destId="{5481465E-5A3B-204B-BD07-4E03A134181E}" srcOrd="0" destOrd="0" presId="urn:microsoft.com/office/officeart/2008/layout/VerticalCurvedList"/>
    <dgm:cxn modelId="{97CD45A4-99AD-0648-B171-01BCE3200275}" srcId="{BA148CAD-9A01-2E40-8DE5-DE4AE1268D05}" destId="{FD2A5484-AEDB-FA45-90A1-2A48B9C393DE}" srcOrd="2" destOrd="0" parTransId="{1CF5DC27-13E6-AA4A-A135-781B26325508}" sibTransId="{4E13D540-D7D5-A14D-9D19-BA5B9921EE15}"/>
    <dgm:cxn modelId="{C50BC796-9D10-9B4E-8A7F-842588142F79}" srcId="{BA148CAD-9A01-2E40-8DE5-DE4AE1268D05}" destId="{61B98643-2148-C349-AC8A-61807493A978}" srcOrd="3" destOrd="0" parTransId="{212737DA-4F1E-2B43-8916-E13AFD2D2908}" sibTransId="{5DC790B6-9647-3F4F-A041-E82FD5094995}"/>
    <dgm:cxn modelId="{11E17E4A-917B-3145-89F3-71A5B4BB254D}" srcId="{BA148CAD-9A01-2E40-8DE5-DE4AE1268D05}" destId="{ED709565-FBA9-D449-8E84-E6631E74EC2E}" srcOrd="1" destOrd="0" parTransId="{AA4FA682-A8BF-F047-A166-4C655FD2D8EE}" sibTransId="{A7AB0B0F-1C61-7D48-A345-7417F31A7550}"/>
    <dgm:cxn modelId="{AAFBEB7D-5645-7B47-BB3C-F002EA9376B1}" srcId="{BA148CAD-9A01-2E40-8DE5-DE4AE1268D05}" destId="{BF18A4A8-ECA1-6942-97E0-BBBCC8F2E80B}" srcOrd="5" destOrd="0" parTransId="{03C73635-D597-964A-AD1B-16E1DFE5A188}" sibTransId="{7F989391-3D86-5842-B0A5-7AAA869E309A}"/>
    <dgm:cxn modelId="{A5CDB09C-2F8B-8448-B52F-4EF05A5139F1}" type="presOf" srcId="{A4A83231-406C-0D4E-88EA-5337D2DF4ACE}" destId="{D3B22D6B-6B89-EF4F-BB0D-2D1D83F8E444}" srcOrd="0" destOrd="0" presId="urn:microsoft.com/office/officeart/2008/layout/VerticalCurvedList"/>
    <dgm:cxn modelId="{8897654D-DD6E-FF46-AFA5-049D35529B11}" type="presOf" srcId="{BF18A4A8-ECA1-6942-97E0-BBBCC8F2E80B}" destId="{90089F44-8DF7-FF4E-BA22-8A6BCB255620}" srcOrd="0" destOrd="0" presId="urn:microsoft.com/office/officeart/2008/layout/VerticalCurvedList"/>
    <dgm:cxn modelId="{E1D985A5-6DF1-A149-9083-2587FEB82C22}" type="presOf" srcId="{61E7F5EF-5C1D-0C4D-8889-E1D5562E21EA}" destId="{E3826543-5DAC-104B-8CC7-1BF91E473DD5}" srcOrd="0" destOrd="0" presId="urn:microsoft.com/office/officeart/2008/layout/VerticalCurvedList"/>
    <dgm:cxn modelId="{C8B81AD9-AAFD-2A46-8428-DA268BDD8C33}" type="presParOf" srcId="{C8CC4853-7470-A64A-BB6A-BA2BF28547B9}" destId="{B986617A-E961-5540-A6E8-78507E7ADEC9}" srcOrd="0" destOrd="0" presId="urn:microsoft.com/office/officeart/2008/layout/VerticalCurvedList"/>
    <dgm:cxn modelId="{2B44FF36-4EF7-6846-B38C-05D5E78A262F}" type="presParOf" srcId="{B986617A-E961-5540-A6E8-78507E7ADEC9}" destId="{42A3D506-5219-704E-A2B1-2724EF2D8998}" srcOrd="0" destOrd="0" presId="urn:microsoft.com/office/officeart/2008/layout/VerticalCurvedList"/>
    <dgm:cxn modelId="{0D3292A9-40F7-8B4D-AC47-634F5A84576E}" type="presParOf" srcId="{42A3D506-5219-704E-A2B1-2724EF2D8998}" destId="{411538DD-7D2F-C045-98E4-E161FC07DA97}" srcOrd="0" destOrd="0" presId="urn:microsoft.com/office/officeart/2008/layout/VerticalCurvedList"/>
    <dgm:cxn modelId="{812EE72C-2719-B745-80D5-CCE2CDA8BA60}" type="presParOf" srcId="{42A3D506-5219-704E-A2B1-2724EF2D8998}" destId="{2C1DD229-800A-3C45-B96E-0C90CEBC7CCE}" srcOrd="1" destOrd="0" presId="urn:microsoft.com/office/officeart/2008/layout/VerticalCurvedList"/>
    <dgm:cxn modelId="{F59CD057-62C3-9D42-B9ED-D6723AAA9B3D}" type="presParOf" srcId="{42A3D506-5219-704E-A2B1-2724EF2D8998}" destId="{7A134947-59F8-AC42-889B-6EE127C50942}" srcOrd="2" destOrd="0" presId="urn:microsoft.com/office/officeart/2008/layout/VerticalCurvedList"/>
    <dgm:cxn modelId="{0F426C58-969D-BD4B-B486-E973E6189119}" type="presParOf" srcId="{42A3D506-5219-704E-A2B1-2724EF2D8998}" destId="{80542213-429D-774F-9053-2A5C1AB40851}" srcOrd="3" destOrd="0" presId="urn:microsoft.com/office/officeart/2008/layout/VerticalCurvedList"/>
    <dgm:cxn modelId="{BDAE9AE7-7E90-034A-B641-6F530EFFAD5C}" type="presParOf" srcId="{B986617A-E961-5540-A6E8-78507E7ADEC9}" destId="{E3826543-5DAC-104B-8CC7-1BF91E473DD5}" srcOrd="1" destOrd="0" presId="urn:microsoft.com/office/officeart/2008/layout/VerticalCurvedList"/>
    <dgm:cxn modelId="{094E0F3C-8A68-4A48-AC4D-767BC83EBE7D}" type="presParOf" srcId="{B986617A-E961-5540-A6E8-78507E7ADEC9}" destId="{694A134B-BF23-D94A-903D-6A18670382B5}" srcOrd="2" destOrd="0" presId="urn:microsoft.com/office/officeart/2008/layout/VerticalCurvedList"/>
    <dgm:cxn modelId="{E3982B94-31FF-EA4E-B2E8-6281CCAA1485}" type="presParOf" srcId="{694A134B-BF23-D94A-903D-6A18670382B5}" destId="{A2DF7802-395B-7242-956F-259859819264}" srcOrd="0" destOrd="0" presId="urn:microsoft.com/office/officeart/2008/layout/VerticalCurvedList"/>
    <dgm:cxn modelId="{637CA062-FA38-8E42-B9E9-D4C8D2474F15}" type="presParOf" srcId="{B986617A-E961-5540-A6E8-78507E7ADEC9}" destId="{01D2AE80-3B3F-C14A-B9F9-6918FD0DD4DB}" srcOrd="3" destOrd="0" presId="urn:microsoft.com/office/officeart/2008/layout/VerticalCurvedList"/>
    <dgm:cxn modelId="{8330B967-B902-4E4F-B366-62542B1B43D1}" type="presParOf" srcId="{B986617A-E961-5540-A6E8-78507E7ADEC9}" destId="{74565E8B-11B3-324D-8044-606315968E4A}" srcOrd="4" destOrd="0" presId="urn:microsoft.com/office/officeart/2008/layout/VerticalCurvedList"/>
    <dgm:cxn modelId="{487338D5-A198-8249-AACB-B876E8BAB6CD}" type="presParOf" srcId="{74565E8B-11B3-324D-8044-606315968E4A}" destId="{6092C932-11D7-EA46-B06B-2710266FE44E}" srcOrd="0" destOrd="0" presId="urn:microsoft.com/office/officeart/2008/layout/VerticalCurvedList"/>
    <dgm:cxn modelId="{5973A12F-D271-1A42-AB28-B56000D3B9D4}" type="presParOf" srcId="{B986617A-E961-5540-A6E8-78507E7ADEC9}" destId="{5481465E-5A3B-204B-BD07-4E03A134181E}" srcOrd="5" destOrd="0" presId="urn:microsoft.com/office/officeart/2008/layout/VerticalCurvedList"/>
    <dgm:cxn modelId="{C29E1FED-8B1A-7C42-8EB9-82974076C2DC}" type="presParOf" srcId="{B986617A-E961-5540-A6E8-78507E7ADEC9}" destId="{B327B175-EEC8-7A4A-BC8B-A7582A1CFF57}" srcOrd="6" destOrd="0" presId="urn:microsoft.com/office/officeart/2008/layout/VerticalCurvedList"/>
    <dgm:cxn modelId="{25056CE6-C500-D745-AC24-2224F4B9C604}" type="presParOf" srcId="{B327B175-EEC8-7A4A-BC8B-A7582A1CFF57}" destId="{A3A5B386-D51A-9345-866B-3052B7C8AAB8}" srcOrd="0" destOrd="0" presId="urn:microsoft.com/office/officeart/2008/layout/VerticalCurvedList"/>
    <dgm:cxn modelId="{E0A32EA8-FA89-C64D-B1D8-CCC703FD7FEE}" type="presParOf" srcId="{B986617A-E961-5540-A6E8-78507E7ADEC9}" destId="{164FF8F8-4F72-3345-8131-B542E250263C}" srcOrd="7" destOrd="0" presId="urn:microsoft.com/office/officeart/2008/layout/VerticalCurvedList"/>
    <dgm:cxn modelId="{125EF2DD-EC12-2845-BB7E-CC4A1A12577F}" type="presParOf" srcId="{B986617A-E961-5540-A6E8-78507E7ADEC9}" destId="{77D205EE-325A-0948-883D-FB012E2252B6}" srcOrd="8" destOrd="0" presId="urn:microsoft.com/office/officeart/2008/layout/VerticalCurvedList"/>
    <dgm:cxn modelId="{9B062133-8A30-504D-823B-E4832CA6B5DB}" type="presParOf" srcId="{77D205EE-325A-0948-883D-FB012E2252B6}" destId="{62091014-D191-CD4C-AFFC-91C9E335A20B}" srcOrd="0" destOrd="0" presId="urn:microsoft.com/office/officeart/2008/layout/VerticalCurvedList"/>
    <dgm:cxn modelId="{B37D7952-F5DE-4E44-A592-99FAA7B6199B}" type="presParOf" srcId="{B986617A-E961-5540-A6E8-78507E7ADEC9}" destId="{D3B22D6B-6B89-EF4F-BB0D-2D1D83F8E444}" srcOrd="9" destOrd="0" presId="urn:microsoft.com/office/officeart/2008/layout/VerticalCurvedList"/>
    <dgm:cxn modelId="{86864D85-AA8C-204A-B670-E51BE0CCD4D4}" type="presParOf" srcId="{B986617A-E961-5540-A6E8-78507E7ADEC9}" destId="{7D08D6D0-003C-A841-921C-D4581EAF8432}" srcOrd="10" destOrd="0" presId="urn:microsoft.com/office/officeart/2008/layout/VerticalCurvedList"/>
    <dgm:cxn modelId="{8B65A024-002C-3645-A531-AE696C9D9A4A}" type="presParOf" srcId="{7D08D6D0-003C-A841-921C-D4581EAF8432}" destId="{CD2A8A24-54AA-8B49-B912-5EE4F6F1D502}" srcOrd="0" destOrd="0" presId="urn:microsoft.com/office/officeart/2008/layout/VerticalCurvedList"/>
    <dgm:cxn modelId="{4E732D89-6F84-AA4E-900C-CA6B08A4723D}" type="presParOf" srcId="{B986617A-E961-5540-A6E8-78507E7ADEC9}" destId="{90089F44-8DF7-FF4E-BA22-8A6BCB255620}" srcOrd="11" destOrd="0" presId="urn:microsoft.com/office/officeart/2008/layout/VerticalCurvedList"/>
    <dgm:cxn modelId="{A10B99E7-EA84-1847-A816-60C49F2BDB5E}" type="presParOf" srcId="{B986617A-E961-5540-A6E8-78507E7ADEC9}" destId="{9639CB9E-6AA9-F347-AA45-DC9BA69078A4}" srcOrd="12" destOrd="0" presId="urn:microsoft.com/office/officeart/2008/layout/VerticalCurvedList"/>
    <dgm:cxn modelId="{E453EF72-8883-9E4F-BEE4-A1B6F3EB1873}" type="presParOf" srcId="{9639CB9E-6AA9-F347-AA45-DC9BA69078A4}" destId="{395B3B80-48AC-9149-96B9-5B7582D60CA7}" srcOrd="0" destOrd="0" presId="urn:microsoft.com/office/officeart/2008/layout/VerticalCurvedList"/>
    <dgm:cxn modelId="{3CD2BEC3-D1C1-F74C-8F97-487B93920966}" type="presParOf" srcId="{B986617A-E961-5540-A6E8-78507E7ADEC9}" destId="{4647EFB2-1A58-594E-BD42-40C43028BBD3}" srcOrd="13" destOrd="0" presId="urn:microsoft.com/office/officeart/2008/layout/VerticalCurvedList"/>
    <dgm:cxn modelId="{CE58AE27-899D-AB45-8382-748C6D8DB34B}" type="presParOf" srcId="{B986617A-E961-5540-A6E8-78507E7ADEC9}" destId="{0A70551E-F4F6-6647-AD42-6E5ED9B6B32E}" srcOrd="14" destOrd="0" presId="urn:microsoft.com/office/officeart/2008/layout/VerticalCurvedList"/>
    <dgm:cxn modelId="{6D58C310-69F0-8446-8AFF-B1A87A02ABB3}" type="presParOf" srcId="{0A70551E-F4F6-6647-AD42-6E5ED9B6B32E}" destId="{13BCEA97-ADD1-764C-84E8-AA4992BFE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3EA1-7773-C94E-90CC-8330942A8BC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53BF-60C1-614D-A05D-E7E557E7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6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4EBC3-3E15-BA43-845E-08EC4F77AEE9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5797-2577-FE47-9AC6-16CE5F489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797-2577-FE47-9AC6-16CE5F489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797-2577-FE47-9AC6-16CE5F489C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3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3021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695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0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45339"/>
          </a:xfrm>
          <a:prstGeom prst="rect">
            <a:avLst/>
          </a:prstGeom>
          <a:solidFill>
            <a:srgbClr val="3439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COLBY_logotype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6845"/>
            <a:ext cx="609600" cy="3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1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40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97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42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418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6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03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403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608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78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6622"/>
            <a:ext cx="8229600" cy="3399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8839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COLBY_logotype_white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34" y="163694"/>
            <a:ext cx="554182" cy="28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1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7" r:id="rId4"/>
    <p:sldLayoutId id="2147483666" r:id="rId5"/>
    <p:sldLayoutId id="2147483664" r:id="rId6"/>
    <p:sldLayoutId id="2147483665" r:id="rId7"/>
    <p:sldLayoutId id="2147483663" r:id="rId8"/>
    <p:sldLayoutId id="214748366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Janson Text 75 Bold Oldstyle Figur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Janson Text 55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Janson Text 55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Janson Text 55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Janson Text 55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Janson Text 55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385"/>
            <a:ext cx="8229600" cy="1321329"/>
          </a:xfrm>
        </p:spPr>
        <p:txBody>
          <a:bodyPr>
            <a:noAutofit/>
          </a:bodyPr>
          <a:lstStyle/>
          <a:p>
            <a:r>
              <a:rPr lang="en-US" sz="3600" b="1" i="1" dirty="0"/>
              <a:t>Integrating Off-Campus Study: Colby College’s Faculty Mentoring (Pilot) Program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5444"/>
            <a:ext cx="8229600" cy="3399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2200" i="1" dirty="0" smtClean="0"/>
              <a:t>Globalizing the Liberal Arts - </a:t>
            </a:r>
            <a:r>
              <a:rPr lang="en-US" sz="2200" i="1" dirty="0"/>
              <a:t>Capturing the Global </a:t>
            </a:r>
            <a:r>
              <a:rPr lang="en-US" sz="2200" i="1" dirty="0" smtClean="0"/>
              <a:t>Experience</a:t>
            </a:r>
            <a:endParaRPr lang="en-US" sz="2200" i="1" dirty="0"/>
          </a:p>
          <a:p>
            <a:pPr marL="0" indent="0">
              <a:buNone/>
            </a:pPr>
            <a:r>
              <a:rPr lang="en-US" sz="2200" i="1" dirty="0" err="1" smtClean="0"/>
              <a:t>Soka</a:t>
            </a:r>
            <a:r>
              <a:rPr lang="en-US" sz="2200" i="1" dirty="0" smtClean="0"/>
              <a:t> University, CA, 2018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Arne Koch, Dean of Global Engagement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 err="1" smtClean="0"/>
              <a:t>akoch</a:t>
            </a:r>
            <a:r>
              <a:rPr lang="en-US" sz="1800" b="1" dirty="0" err="1"/>
              <a:t>@</a:t>
            </a:r>
            <a:r>
              <a:rPr lang="en-US" sz="1800" b="1" dirty="0" err="1" smtClean="0"/>
              <a:t>colby.edu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26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8-06-01 at 11.52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842956867"/>
              </p:ext>
            </p:extLst>
          </p:nvPr>
        </p:nvGraphicFramePr>
        <p:xfrm>
          <a:off x="203200" y="2217738"/>
          <a:ext cx="8737600" cy="373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the numbers:</a:t>
            </a:r>
            <a:br>
              <a:rPr lang="en-US" dirty="0" smtClean="0"/>
            </a:br>
            <a:r>
              <a:rPr lang="en-US" dirty="0" smtClean="0"/>
              <a:t>Off-Campus Study at Colby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7466" y="2133600"/>
            <a:ext cx="8729067" cy="4584699"/>
            <a:chOff x="4266" y="-115432"/>
            <a:chExt cx="8729067" cy="3853994"/>
          </a:xfrm>
        </p:grpSpPr>
        <p:sp>
          <p:nvSpPr>
            <p:cNvPr id="6" name="Rounded Rectangle 5"/>
            <p:cNvSpPr/>
            <p:nvPr/>
          </p:nvSpPr>
          <p:spPr>
            <a:xfrm>
              <a:off x="4266" y="-115432"/>
              <a:ext cx="8729067" cy="38539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13765" y="-39964"/>
              <a:ext cx="8510069" cy="3519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t" anchorCtr="0">
              <a:no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2000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+ students, 58 majors, 35 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minors</a:t>
              </a:r>
            </a:p>
            <a:p>
              <a:endParaRPr lang="en-US" sz="2800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40-50% study abroad semester or full-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year (49% this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</a:rPr>
                <a:t>yr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)</a:t>
              </a:r>
            </a:p>
            <a:p>
              <a:endParaRPr lang="en-US" sz="2800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70% learn abroad (incl. research and internships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)</a:t>
              </a:r>
            </a:p>
            <a:p>
              <a:endParaRPr lang="en-US" sz="2800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200+ OCS programs in 60+ 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countries</a:t>
              </a:r>
            </a:p>
            <a:p>
              <a:endParaRPr lang="en-US" sz="2800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</a:rPr>
                <a:t>Portable aid for OCS experiences</a:t>
              </a:r>
            </a:p>
            <a:p>
              <a:endParaRPr lang="en-US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5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338"/>
            <a:ext cx="8229600" cy="1143000"/>
          </a:xfrm>
        </p:spPr>
        <p:txBody>
          <a:bodyPr/>
          <a:lstStyle/>
          <a:p>
            <a:r>
              <a:rPr lang="en-US" dirty="0" smtClean="0"/>
              <a:t>The Task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7956152"/>
              </p:ext>
            </p:extLst>
          </p:nvPr>
        </p:nvGraphicFramePr>
        <p:xfrm>
          <a:off x="203200" y="2217738"/>
          <a:ext cx="8737600" cy="373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1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7ECDCFA-371F-2E48-8AF7-E9A688D7A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F7ECDCFA-371F-2E48-8AF7-E9A688D7A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99942E3-EC23-CB4A-91C7-FF03F3F56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299942E3-EC23-CB4A-91C7-FF03F3F56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Piloting</a:t>
            </a:r>
            <a:br>
              <a:rPr lang="en-US" dirty="0" smtClean="0"/>
            </a:br>
            <a:r>
              <a:rPr lang="en-US" sz="4000" dirty="0" smtClean="0"/>
              <a:t>(a.k.a. Building a Plane in Mid-Flight)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4589629"/>
              </p:ext>
            </p:extLst>
          </p:nvPr>
        </p:nvGraphicFramePr>
        <p:xfrm>
          <a:off x="203200" y="2217738"/>
          <a:ext cx="8737600" cy="373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Program at a Glance</a:t>
            </a:r>
            <a:endParaRPr lang="en-US" dirty="0"/>
          </a:p>
        </p:txBody>
      </p:sp>
      <p:pic>
        <p:nvPicPr>
          <p:cNvPr id="4" name="Picture 3" descr="Screen Shot 2018-06-01 at 11.3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19225"/>
            <a:ext cx="8166100" cy="51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6-01 at 11.3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74951"/>
            <a:ext cx="8902700" cy="39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6-01 at 11.3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564"/>
            <a:ext cx="9144000" cy="26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70038"/>
            <a:ext cx="2387600" cy="4068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Logistics: </a:t>
            </a:r>
            <a:r>
              <a:rPr lang="en-US" sz="3200" dirty="0" smtClean="0"/>
              <a:t>Challenges and Success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8280953"/>
              </p:ext>
            </p:extLst>
          </p:nvPr>
        </p:nvGraphicFramePr>
        <p:xfrm>
          <a:off x="1993900" y="947738"/>
          <a:ext cx="6934200" cy="512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5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92C932-11D7-EA46-B06B-2710266FE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D2AE80-3B3F-C14A-B9F9-6918FD0DD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A5B386-D51A-9345-866B-3052B7C8A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81465E-5A3B-204B-BD07-4E03A134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091014-D191-CD4C-AFFC-91C9E335A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4FF8F8-4F72-3345-8131-B542E2502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2A8A24-54AA-8B49-B912-5EE4F6F1D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B22D6B-6B89-EF4F-BB0D-2D1D83F8E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5B3B80-48AC-9149-96B9-5B7582D60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089F44-8DF7-FF4E-BA22-8A6BCB255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CEA97-ADD1-764C-84E8-AA4992BFE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47EFB2-1A58-594E-BD42-40C43028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olby PMS280 C">
      <a:dk1>
        <a:srgbClr val="34397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21013</TotalTime>
  <Words>280</Words>
  <Application>Microsoft Office PowerPoint</Application>
  <PresentationFormat>On-screen Show (4:3)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Janson Text 55 Roman</vt:lpstr>
      <vt:lpstr>Janson Text 75 Bold Oldstyle Figures</vt:lpstr>
      <vt:lpstr>Wingdings</vt:lpstr>
      <vt:lpstr>Office Theme</vt:lpstr>
      <vt:lpstr>Integrating Off-Campus Study: Colby College’s Faculty Mentoring (Pilot) Program</vt:lpstr>
      <vt:lpstr>Overview</vt:lpstr>
      <vt:lpstr>By the numbers: Off-Campus Study at Colby</vt:lpstr>
      <vt:lpstr>The Task</vt:lpstr>
      <vt:lpstr>Piloting (a.k.a. Building a Plane in Mid-Flight)</vt:lpstr>
      <vt:lpstr>The Program at a Glance</vt:lpstr>
      <vt:lpstr>PowerPoint Presentation</vt:lpstr>
      <vt:lpstr>PowerPoint Presentation</vt:lpstr>
      <vt:lpstr>Logistics: Challenges and Success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Hernandez</dc:creator>
  <cp:lastModifiedBy>Carin Rodgers-Bronstein</cp:lastModifiedBy>
  <cp:revision>90</cp:revision>
  <cp:lastPrinted>2017-11-15T19:05:39Z</cp:lastPrinted>
  <dcterms:created xsi:type="dcterms:W3CDTF">2014-09-03T18:49:10Z</dcterms:created>
  <dcterms:modified xsi:type="dcterms:W3CDTF">2018-06-19T22:23:41Z</dcterms:modified>
</cp:coreProperties>
</file>