
<file path=[Content_Types].xml><?xml version="1.0" encoding="utf-8"?>
<Types xmlns="http://schemas.openxmlformats.org/package/2006/content-types">
  <Default Extension="png" ContentType="image/png"/>
  <Default Extension="MOV" ContentType="video/quicktime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notesMasterIdLst>
    <p:notesMasterId r:id="rId17"/>
  </p:notesMasterIdLst>
  <p:sldIdLst>
    <p:sldId id="283" r:id="rId2"/>
    <p:sldId id="256" r:id="rId3"/>
    <p:sldId id="257" r:id="rId4"/>
    <p:sldId id="275" r:id="rId5"/>
    <p:sldId id="276" r:id="rId6"/>
    <p:sldId id="289" r:id="rId7"/>
    <p:sldId id="285" r:id="rId8"/>
    <p:sldId id="286" r:id="rId9"/>
    <p:sldId id="290" r:id="rId10"/>
    <p:sldId id="288" r:id="rId11"/>
    <p:sldId id="284" r:id="rId12"/>
    <p:sldId id="277" r:id="rId13"/>
    <p:sldId id="278" r:id="rId14"/>
    <p:sldId id="279" r:id="rId15"/>
    <p:sldId id="287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Office" lastIdx="1" clrIdx="0">
    <p:extLst/>
  </p:cmAuthor>
  <p:cmAuthor id="2" name="Microsoft Office User" initials="Office [2]" lastIdx="1" clrIdx="1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856"/>
    <p:restoredTop sz="86420"/>
  </p:normalViewPr>
  <p:slideViewPr>
    <p:cSldViewPr snapToGrid="0" snapToObjects="1">
      <p:cViewPr varScale="1">
        <p:scale>
          <a:sx n="90" d="100"/>
          <a:sy n="90" d="100"/>
        </p:scale>
        <p:origin x="84" y="27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5" d="100"/>
          <a:sy n="85" d="100"/>
        </p:scale>
        <p:origin x="2104" y="1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19A42D-3C14-CB41-A61E-20BFEBE1EC4F}" type="datetimeFigureOut">
              <a:rPr lang="en-US" smtClean="0"/>
              <a:t>6/19/2018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82ED96-0DF2-3A4F-8EB3-9E4D885674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7030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humafterlife.uchri.org/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https://humafterlife.uchri.org/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82ED96-0DF2-3A4F-8EB3-9E4D885674C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1040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641AF-17D9-514E-A9A0-D501CD4CFC77}" type="datetimeFigureOut">
              <a:rPr lang="en-US" smtClean="0"/>
              <a:t>6/19/2018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D30F9-8480-1940-B81F-4085049823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641AF-17D9-514E-A9A0-D501CD4CFC77}" type="datetimeFigureOut">
              <a:rPr lang="en-US" smtClean="0"/>
              <a:t>6/19/2018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D30F9-8480-1940-B81F-4085049823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641AF-17D9-514E-A9A0-D501CD4CFC77}" type="datetimeFigureOut">
              <a:rPr lang="en-US" smtClean="0"/>
              <a:t>6/19/2018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D30F9-8480-1940-B81F-4085049823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641AF-17D9-514E-A9A0-D501CD4CFC77}" type="datetimeFigureOut">
              <a:rPr lang="en-US" smtClean="0"/>
              <a:t>6/19/2018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D30F9-8480-1940-B81F-4085049823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641AF-17D9-514E-A9A0-D501CD4CFC77}" type="datetimeFigureOut">
              <a:rPr lang="en-US" smtClean="0"/>
              <a:t>6/19/2018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D30F9-8480-1940-B81F-4085049823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641AF-17D9-514E-A9A0-D501CD4CFC77}" type="datetimeFigureOut">
              <a:rPr lang="en-US" smtClean="0"/>
              <a:t>6/19/2018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D30F9-8480-1940-B81F-4085049823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641AF-17D9-514E-A9A0-D501CD4CFC77}" type="datetimeFigureOut">
              <a:rPr lang="en-US" smtClean="0"/>
              <a:t>6/19/2018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D30F9-8480-1940-B81F-4085049823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641AF-17D9-514E-A9A0-D501CD4CFC77}" type="datetimeFigureOut">
              <a:rPr lang="en-US" smtClean="0"/>
              <a:t>6/19/2018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D30F9-8480-1940-B81F-4085049823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641AF-17D9-514E-A9A0-D501CD4CFC77}" type="datetimeFigureOut">
              <a:rPr lang="en-US" smtClean="0"/>
              <a:t>6/19/2018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D30F9-8480-1940-B81F-4085049823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641AF-17D9-514E-A9A0-D501CD4CFC77}" type="datetimeFigureOut">
              <a:rPr lang="en-US" smtClean="0"/>
              <a:t>6/19/2018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D30F9-8480-1940-B81F-4085049823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641AF-17D9-514E-A9A0-D501CD4CFC77}" type="datetimeFigureOut">
              <a:rPr lang="en-US" smtClean="0"/>
              <a:t>6/19/2018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D30F9-8480-1940-B81F-4085049823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0641AF-17D9-514E-A9A0-D501CD4CFC77}" type="datetimeFigureOut">
              <a:rPr lang="en-US" smtClean="0"/>
              <a:t>6/19/2018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6D30F9-8480-1940-B81F-4085049823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89450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930525"/>
          </a:xfrm>
        </p:spPr>
        <p:txBody>
          <a:bodyPr>
            <a:normAutofit/>
          </a:bodyPr>
          <a:lstStyle/>
          <a:p>
            <a:r>
              <a:rPr lang="en-US" sz="7200" dirty="0"/>
              <a:t>The Global History Lab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sz="5400" dirty="0"/>
              <a:t>Jeremy Adelman</a:t>
            </a:r>
          </a:p>
          <a:p>
            <a:pPr marL="0" indent="0">
              <a:buNone/>
            </a:pPr>
            <a:r>
              <a:rPr lang="en-US" sz="5400" dirty="0"/>
              <a:t>Princeton University</a:t>
            </a:r>
          </a:p>
        </p:txBody>
      </p:sp>
    </p:spTree>
    <p:extLst>
      <p:ext uri="{BB962C8B-B14F-4D97-AF65-F5344CB8AC3E}">
        <p14:creationId xmlns:p14="http://schemas.microsoft.com/office/powerpoint/2010/main" val="1888393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647699"/>
            <a:ext cx="11353800" cy="1885949"/>
          </a:xfrm>
        </p:spPr>
        <p:txBody>
          <a:bodyPr/>
          <a:lstStyle/>
          <a:p>
            <a:r>
              <a:rPr lang="en-US" dirty="0"/>
              <a:t>Last assignment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" y="857250"/>
            <a:ext cx="5398769" cy="3374231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0620" y="200025"/>
            <a:ext cx="7040880" cy="44005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050" y="3817143"/>
            <a:ext cx="4610100" cy="2881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843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Gallery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6030" y="1390650"/>
            <a:ext cx="8023860" cy="5014913"/>
          </a:xfrm>
        </p:spPr>
      </p:pic>
    </p:spTree>
    <p:extLst>
      <p:ext uri="{BB962C8B-B14F-4D97-AF65-F5344CB8AC3E}">
        <p14:creationId xmlns:p14="http://schemas.microsoft.com/office/powerpoint/2010/main" val="263366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8600" y="539333"/>
            <a:ext cx="4775200" cy="3581400"/>
          </a:xfrm>
          <a:prstGeom prst="rect">
            <a:avLst/>
          </a:prstGeom>
        </p:spPr>
      </p:pic>
      <p:pic>
        <p:nvPicPr>
          <p:cNvPr id="6" name="Content Placeholder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18" y="155659"/>
            <a:ext cx="5179082" cy="6702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35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490" y="317088"/>
            <a:ext cx="4150981" cy="587637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991" y="1500939"/>
            <a:ext cx="6818256" cy="3835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046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7669" y="365125"/>
            <a:ext cx="4046131" cy="5236170"/>
          </a:xfrm>
          <a:prstGeom prst="rect">
            <a:avLst/>
          </a:prstGeom>
        </p:spPr>
      </p:pic>
      <p:pic>
        <p:nvPicPr>
          <p:cNvPr id="5" name="Content Placeholder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11081"/>
            <a:ext cx="3775979" cy="48865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6935" y="1744732"/>
            <a:ext cx="3841750" cy="4971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717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Campus to Camps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1296987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Stage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0" y="3039470"/>
            <a:ext cx="11112500" cy="3683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1889" y="190340"/>
            <a:ext cx="4637590" cy="275705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562" y="1689151"/>
            <a:ext cx="3842327" cy="2881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552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680" y="1224046"/>
            <a:ext cx="6528639" cy="4351338"/>
          </a:xfrm>
        </p:spPr>
      </p:pic>
    </p:spTree>
    <p:extLst>
      <p:ext uri="{BB962C8B-B14F-4D97-AF65-F5344CB8AC3E}">
        <p14:creationId xmlns:p14="http://schemas.microsoft.com/office/powerpoint/2010/main" val="333273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707107"/>
          </a:xfrm>
        </p:spPr>
        <p:txBody>
          <a:bodyPr>
            <a:normAutofit fontScale="90000"/>
          </a:bodyPr>
          <a:lstStyle/>
          <a:p>
            <a:r>
              <a:rPr lang="en-US" dirty="0"/>
              <a:t>How Outsiders Help Insiders Think about the World</a:t>
            </a:r>
            <a:br>
              <a:rPr lang="en-US" dirty="0"/>
            </a:br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xmlns="" id="{80CAAE73-7F93-7748-919D-2AC06C18C4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730" y="1597025"/>
            <a:ext cx="6962140" cy="43513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55B5A92-411B-DE4B-9868-6787B93910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570" y="2586037"/>
            <a:ext cx="6286500" cy="3929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669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8613"/>
            <a:ext cx="4660900" cy="3487737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200" y="0"/>
            <a:ext cx="5892800" cy="4419600"/>
          </a:xfrm>
          <a:prstGeom prst="rect">
            <a:avLst/>
          </a:prstGeom>
        </p:spPr>
      </p:pic>
      <p:pic>
        <p:nvPicPr>
          <p:cNvPr id="8" name="IMG_0167">
            <a:hlinkClick r:id="" action="ppaction://media"/>
            <a:extLst>
              <a:ext uri="{FF2B5EF4-FFF2-40B4-BE49-F238E27FC236}">
                <a16:creationId xmlns:a16="http://schemas.microsoft.com/office/drawing/2014/main" xmlns="" id="{6282281F-951B-E344-99BA-F83DDD89E87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51885" y="2904013"/>
            <a:ext cx="6011116" cy="3406299"/>
          </a:xfrm>
        </p:spPr>
      </p:pic>
    </p:spTree>
    <p:extLst>
      <p:ext uri="{BB962C8B-B14F-4D97-AF65-F5344CB8AC3E}">
        <p14:creationId xmlns:p14="http://schemas.microsoft.com/office/powerpoint/2010/main" val="1391957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842AD70-7465-5F4F-8187-DB6ADAEA2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282825"/>
          </a:xfrm>
        </p:spPr>
        <p:txBody>
          <a:bodyPr>
            <a:noAutofit/>
          </a:bodyPr>
          <a:lstStyle/>
          <a:p>
            <a:r>
              <a:rPr lang="en-US" sz="7200" dirty="0"/>
              <a:t>Skill 1:</a:t>
            </a:r>
            <a:br>
              <a:rPr lang="en-US" sz="7200" dirty="0"/>
            </a:br>
            <a:endParaRPr lang="en-US" sz="7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E689A4B-5BB0-504F-AB52-685A7C65A8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09799"/>
            <a:ext cx="10515600" cy="3967163"/>
          </a:xfrm>
        </p:spPr>
        <p:txBody>
          <a:bodyPr/>
          <a:lstStyle/>
          <a:p>
            <a:endParaRPr lang="en-US" dirty="0"/>
          </a:p>
          <a:p>
            <a:r>
              <a:rPr lang="en-US" sz="5400" dirty="0"/>
              <a:t>Narrative mapping</a:t>
            </a:r>
          </a:p>
        </p:txBody>
      </p:sp>
    </p:spTree>
    <p:extLst>
      <p:ext uri="{BB962C8B-B14F-4D97-AF65-F5344CB8AC3E}">
        <p14:creationId xmlns:p14="http://schemas.microsoft.com/office/powerpoint/2010/main" val="380532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Narrative Mapping in Action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08" y="1466849"/>
            <a:ext cx="3740151" cy="280511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4025" y="2090737"/>
            <a:ext cx="3271838" cy="43624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3200" y="365125"/>
            <a:ext cx="3243263" cy="432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49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Narrative Mapping in Action 2.0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408" y="1690688"/>
            <a:ext cx="3865033" cy="289877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9553" y="1276350"/>
            <a:ext cx="5611284" cy="42084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09772" y="3778250"/>
            <a:ext cx="3181350" cy="2386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57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B4311F5-6CEB-6940-A19F-400118963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7200" dirty="0"/>
              <a:t>Skill 2: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598DD8B-4755-B44B-A2F3-8F34CB8A87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Learning from strangers</a:t>
            </a:r>
          </a:p>
        </p:txBody>
      </p:sp>
    </p:spTree>
    <p:extLst>
      <p:ext uri="{BB962C8B-B14F-4D97-AF65-F5344CB8AC3E}">
        <p14:creationId xmlns:p14="http://schemas.microsoft.com/office/powerpoint/2010/main" val="4153928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1791</TotalTime>
  <Words>51</Words>
  <Application>Microsoft Office PowerPoint</Application>
  <PresentationFormat>Widescreen</PresentationFormat>
  <Paragraphs>20</Paragraphs>
  <Slides>15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The Global History Lab</vt:lpstr>
      <vt:lpstr>The Stage</vt:lpstr>
      <vt:lpstr>PowerPoint Presentation</vt:lpstr>
      <vt:lpstr>How Outsiders Help Insiders Think about the World </vt:lpstr>
      <vt:lpstr>PowerPoint Presentation</vt:lpstr>
      <vt:lpstr>Skill 1: </vt:lpstr>
      <vt:lpstr>Narrative Mapping in Action</vt:lpstr>
      <vt:lpstr>Narrative Mapping in Action 2.0</vt:lpstr>
      <vt:lpstr>Skill 2:</vt:lpstr>
      <vt:lpstr>Last assignment</vt:lpstr>
      <vt:lpstr>The Gallery</vt:lpstr>
      <vt:lpstr>PowerPoint Presentation</vt:lpstr>
      <vt:lpstr>PowerPoint Presentation</vt:lpstr>
      <vt:lpstr>PowerPoint Presentation</vt:lpstr>
      <vt:lpstr>From Campus to Camps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Pariahs and Prophets: How Outsiders Help Insiders Think about the World</dc:title>
  <dc:creator>Microsoft Office User</dc:creator>
  <cp:lastModifiedBy>Carin Rodgers-Bronstein</cp:lastModifiedBy>
  <cp:revision>39</cp:revision>
  <dcterms:created xsi:type="dcterms:W3CDTF">2017-12-02T17:57:53Z</dcterms:created>
  <dcterms:modified xsi:type="dcterms:W3CDTF">2018-06-19T22:18:05Z</dcterms:modified>
</cp:coreProperties>
</file>