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97" r:id="rId1"/>
  </p:sldMasterIdLst>
  <p:notesMasterIdLst>
    <p:notesMasterId r:id="rId13"/>
  </p:notesMasterIdLst>
  <p:sldIdLst>
    <p:sldId id="352" r:id="rId2"/>
    <p:sldId id="347" r:id="rId3"/>
    <p:sldId id="338" r:id="rId4"/>
    <p:sldId id="349" r:id="rId5"/>
    <p:sldId id="353" r:id="rId6"/>
    <p:sldId id="301" r:id="rId7"/>
    <p:sldId id="310" r:id="rId8"/>
    <p:sldId id="303" r:id="rId9"/>
    <p:sldId id="350" r:id="rId10"/>
    <p:sldId id="348" r:id="rId11"/>
    <p:sldId id="35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4" autoAdjust="0"/>
    <p:restoredTop sz="95915" autoAdjust="0"/>
  </p:normalViewPr>
  <p:slideViewPr>
    <p:cSldViewPr snapToGrid="0" snapToObjects="1">
      <p:cViewPr varScale="1">
        <p:scale>
          <a:sx n="109" d="100"/>
          <a:sy n="109" d="100"/>
        </p:scale>
        <p:origin x="7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C7C7A-D304-4E0A-80A8-07DC01C16C81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FD0C2-43C2-4C46-9418-081D2CA4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59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100" y="5869971"/>
            <a:ext cx="1536700" cy="988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algn="l" defTabSz="457200" rtl="0" eaLnBrk="1" latinLnBrk="0" hangingPunct="1"/>
            <a:endParaRPr lang="en-US" dirty="0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100" y="5869971"/>
            <a:ext cx="1536700" cy="988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100" y="5869971"/>
            <a:ext cx="1536700" cy="988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100" y="5869971"/>
            <a:ext cx="1536700" cy="988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B9665EC-BE5D-7B43-80A8-84358018F7FB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04F1A1-78F4-8047-83F0-D76B3D910E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e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F23F69-60F7-B64C-8ACB-87CDEDE871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Rebuilding “The Borg”:</a:t>
            </a:r>
            <a:br>
              <a:rPr lang="en-US" sz="4000" dirty="0"/>
            </a:br>
            <a:r>
              <a:rPr lang="en-US" sz="2000" dirty="0"/>
              <a:t>From Language Residence to Global Hub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D181B354-C27D-AC4B-B4AC-77B2096FAC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Anne Dwyer </a:t>
            </a:r>
          </a:p>
          <a:p>
            <a:endParaRPr lang="en-US" dirty="0"/>
          </a:p>
          <a:p>
            <a:r>
              <a:rPr lang="en-US" dirty="0" err="1"/>
              <a:t>Oldenborg</a:t>
            </a:r>
            <a:r>
              <a:rPr lang="en-US" dirty="0"/>
              <a:t> Center for Modern Languages and International Relations</a:t>
            </a:r>
          </a:p>
          <a:p>
            <a:endParaRPr lang="en-US" dirty="0"/>
          </a:p>
          <a:p>
            <a:r>
              <a:rPr lang="en-US" dirty="0"/>
              <a:t>Pomona College</a:t>
            </a:r>
          </a:p>
        </p:txBody>
      </p:sp>
    </p:spTree>
    <p:extLst>
      <p:ext uri="{BB962C8B-B14F-4D97-AF65-F5344CB8AC3E}">
        <p14:creationId xmlns:p14="http://schemas.microsoft.com/office/powerpoint/2010/main" val="2401057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5BA96D-37B1-CE4D-A36C-DBDDE4F4D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DE0259-3BFB-8843-874F-F161E49C3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828272-F6AB-B646-8DF4-420431D4A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EC04AC-1993-8D4A-AEE3-5C2E9CB82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5" y="422030"/>
            <a:ext cx="8165990" cy="545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1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496065-BCEE-6A46-A828-ADC5D302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xmlns="" id="{0AE8810C-FBA6-9B44-B5B3-E8BC2A81E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2375" y="314979"/>
            <a:ext cx="4339251" cy="5968487"/>
          </a:xfrm>
        </p:spPr>
      </p:pic>
    </p:spTree>
    <p:extLst>
      <p:ext uri="{BB962C8B-B14F-4D97-AF65-F5344CB8AC3E}">
        <p14:creationId xmlns:p14="http://schemas.microsoft.com/office/powerpoint/2010/main" val="1643358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60879" y="460938"/>
            <a:ext cx="4927600" cy="952499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7" name="Text Placeholder 9"/>
          <p:cNvSpPr txBox="1">
            <a:spLocks/>
          </p:cNvSpPr>
          <p:nvPr/>
        </p:nvSpPr>
        <p:spPr>
          <a:xfrm>
            <a:off x="4762499" y="4444999"/>
            <a:ext cx="3840480" cy="1536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2" name="TextBox 1"/>
          <p:cNvSpPr txBox="1"/>
          <p:nvPr/>
        </p:nvSpPr>
        <p:spPr>
          <a:xfrm>
            <a:off x="2959100" y="4559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13 Oldenborg Cen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8" y="812110"/>
            <a:ext cx="7824424" cy="440123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8E6E97E-E372-FD44-98E3-93A8B6E78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981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09422.jp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371600"/>
            <a:ext cx="3776663" cy="2232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8" descr="DSC09590.jpg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7700" y="660400"/>
            <a:ext cx="3776663" cy="2232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 descr="DSC09652.jpg"/>
          <p:cNvPicPr>
            <a:picLocks noGrp="1" noChangeAspect="1"/>
          </p:cNvPicPr>
          <p:nvPr>
            <p:ph sz="half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391" y="4014694"/>
            <a:ext cx="3776472" cy="2232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4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700" y="3303494"/>
            <a:ext cx="3788772" cy="2185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100" y="5869971"/>
            <a:ext cx="1536700" cy="9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7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AFE3D3-2A63-FA4B-B01C-FF2F17D8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D5BA6C2-7672-1842-BD4A-09835D21C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1971477"/>
            <a:ext cx="3776663" cy="283249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BFBDD4-07A4-274A-9F2E-4E4AD5B9F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BB3B34-4F7F-F84A-ACB2-5565D983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4" y="511690"/>
            <a:ext cx="7849993" cy="52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4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3D6387-6CEC-2848-887A-9D6C7437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9490CF5-27CE-D741-B051-90E680B3E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7" y="405546"/>
            <a:ext cx="8182707" cy="545513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08E519-85F5-024E-804F-ECA4CF772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7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1" y="4424749"/>
            <a:ext cx="7649068" cy="3587634"/>
          </a:xfrm>
        </p:spPr>
        <p:txBody>
          <a:bodyPr>
            <a:norm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67" y="1557666"/>
            <a:ext cx="2118065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591" y="1557666"/>
            <a:ext cx="2118064" cy="2743200"/>
          </a:xfrm>
          <a:prstGeom prst="rect">
            <a:avLst/>
          </a:prstGeom>
        </p:spPr>
      </p:pic>
      <p:pic>
        <p:nvPicPr>
          <p:cNvPr id="15" name="Content Placeholder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98" y="1557666"/>
            <a:ext cx="2118065" cy="274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042" y="1557666"/>
            <a:ext cx="212124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98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4576"/>
            <a:ext cx="8042276" cy="694529"/>
          </a:xfrm>
        </p:spPr>
        <p:txBody>
          <a:bodyPr/>
          <a:lstStyle/>
          <a:p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99" y="929105"/>
            <a:ext cx="4537321" cy="3402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399" y="4523206"/>
            <a:ext cx="3026021" cy="2011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399" y="929105"/>
            <a:ext cx="3187151" cy="49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73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137179"/>
            <a:ext cx="7691719" cy="1143000"/>
          </a:xfrm>
        </p:spPr>
        <p:txBody>
          <a:bodyPr/>
          <a:lstStyle/>
          <a:p>
            <a:endParaRPr lang="en-US" sz="3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05" y="1079500"/>
            <a:ext cx="3709552" cy="4800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431" y="1054100"/>
            <a:ext cx="370955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26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CC01F3-F232-8541-A9BD-218AEF68A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93A7A75-5B62-DF42-A358-0B9833662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582" y="226852"/>
            <a:ext cx="7366836" cy="552512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D71386-F95E-514F-B087-E6319DE07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942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Ventur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0</TotalTime>
  <Words>17</Words>
  <Application>Microsoft Office PowerPoint</Application>
  <PresentationFormat>On-screen Show (4:3)</PresentationFormat>
  <Paragraphs>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Calisto MT</vt:lpstr>
      <vt:lpstr>Wingdings</vt:lpstr>
      <vt:lpstr>Venture</vt:lpstr>
      <vt:lpstr>Rebuilding “The Borg”: From Language Residence to Global Hub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2016-11-16T00:37:14Z</dcterms:created>
  <dcterms:modified xsi:type="dcterms:W3CDTF">2018-06-19T22:11:58Z</dcterms:modified>
</cp:coreProperties>
</file>