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7" r:id="rId3"/>
    <p:sldId id="276" r:id="rId4"/>
    <p:sldId id="277" r:id="rId5"/>
    <p:sldId id="279" r:id="rId6"/>
    <p:sldId id="280" r:id="rId7"/>
    <p:sldId id="281" r:id="rId8"/>
    <p:sldId id="282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0"/>
    <p:restoredTop sz="94674"/>
  </p:normalViewPr>
  <p:slideViewPr>
    <p:cSldViewPr snapToGrid="0" snapToObjects="1">
      <p:cViewPr varScale="1">
        <p:scale>
          <a:sx n="98" d="100"/>
          <a:sy n="98" d="100"/>
        </p:scale>
        <p:origin x="10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98301-B42B-F24A-B0E3-335FB49FE28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75F04-B957-4845-A0E5-6E1CB469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6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EFFD68F-49E5-504A-871F-A26A44607B3C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</a:rPr>
              <a:t>Yet, in an experiment designed two years ago by a Japanese scientist, Toshiyuki Nakagaki, the slime mold solved this puzzle. </a:t>
            </a:r>
            <a:endParaRPr lang="en-US" altLang="en-US" b="1" i="1">
              <a:latin typeface="Arial" charset="0"/>
            </a:endParaRPr>
          </a:p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60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405-6B1A-ED43-8322-07DFA1DFAD4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4962-2D70-6A4F-BFEB-99ECA63C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8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405-6B1A-ED43-8322-07DFA1DFAD4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4962-2D70-6A4F-BFEB-99ECA63C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405-6B1A-ED43-8322-07DFA1DFAD4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4962-2D70-6A4F-BFEB-99ECA63C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6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405-6B1A-ED43-8322-07DFA1DFAD4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4962-2D70-6A4F-BFEB-99ECA63C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8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405-6B1A-ED43-8322-07DFA1DFAD4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4962-2D70-6A4F-BFEB-99ECA63C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3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405-6B1A-ED43-8322-07DFA1DFAD4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4962-2D70-6A4F-BFEB-99ECA63C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6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405-6B1A-ED43-8322-07DFA1DFAD4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4962-2D70-6A4F-BFEB-99ECA63C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8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405-6B1A-ED43-8322-07DFA1DFAD4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4962-2D70-6A4F-BFEB-99ECA63C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405-6B1A-ED43-8322-07DFA1DFAD4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4962-2D70-6A4F-BFEB-99ECA63C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9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405-6B1A-ED43-8322-07DFA1DFAD4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4962-2D70-6A4F-BFEB-99ECA63C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9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405-6B1A-ED43-8322-07DFA1DFAD4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4962-2D70-6A4F-BFEB-99ECA63C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7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9E405-6B1A-ED43-8322-07DFA1DFAD46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E4962-2D70-6A4F-BFEB-99ECA63C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9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Future of Learning</a:t>
            </a:r>
            <a:br>
              <a:rPr lang="en-US" b="1" dirty="0"/>
            </a:br>
            <a:r>
              <a:rPr lang="en-US" b="1" dirty="0"/>
              <a:t>through</a:t>
            </a:r>
            <a:br>
              <a:rPr lang="en-US" b="1" dirty="0"/>
            </a:br>
            <a:r>
              <a:rPr lang="en-US" b="1" dirty="0"/>
              <a:t>Global Liberal Arts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6828"/>
            <a:ext cx="9144000" cy="1240971"/>
          </a:xfrm>
        </p:spPr>
        <p:txBody>
          <a:bodyPr>
            <a:noAutofit/>
          </a:bodyPr>
          <a:lstStyle/>
          <a:p>
            <a:r>
              <a:rPr lang="en-US" sz="4400" dirty="0"/>
              <a:t>Responsive, Emergent Vision</a:t>
            </a:r>
          </a:p>
          <a:p>
            <a:r>
              <a:rPr lang="en-US" sz="4400" dirty="0"/>
              <a:t>and Effective, Collaborative Strategy</a:t>
            </a:r>
          </a:p>
        </p:txBody>
      </p:sp>
    </p:spTree>
    <p:extLst>
      <p:ext uri="{BB962C8B-B14F-4D97-AF65-F5344CB8AC3E}">
        <p14:creationId xmlns:p14="http://schemas.microsoft.com/office/powerpoint/2010/main" val="948480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285999" y="685800"/>
            <a:ext cx="766118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/>
              <a:t>Emergent Process and Strategy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600" dirty="0" err="1"/>
              <a:t>Nakagaki</a:t>
            </a:r>
            <a:r>
              <a:rPr lang="en-US" altLang="en-US" sz="3600" dirty="0"/>
              <a:t> Experiment (2000)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dirty="0"/>
              <a:t>Slime Mold </a:t>
            </a:r>
            <a:r>
              <a:rPr lang="en-US" altLang="en-US" sz="3600" i="1" dirty="0"/>
              <a:t>Emerges</a:t>
            </a:r>
            <a:r>
              <a:rPr lang="en-US" altLang="en-US" sz="3600" dirty="0"/>
              <a:t> to Solve Maze </a:t>
            </a:r>
          </a:p>
        </p:txBody>
      </p:sp>
      <p:pic>
        <p:nvPicPr>
          <p:cNvPr id="12" name="Picture 5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893" y="3151414"/>
            <a:ext cx="4831492" cy="3706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72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Major Questions for Global Liberal Arts (GLA)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2086"/>
            <a:ext cx="10515600" cy="4184877"/>
          </a:xfrm>
        </p:spPr>
        <p:txBody>
          <a:bodyPr>
            <a:noAutofit/>
          </a:bodyPr>
          <a:lstStyle/>
          <a:p>
            <a:r>
              <a:rPr lang="en-US" sz="3400" b="1" dirty="0"/>
              <a:t>Which global/structural forces/trends affect us most?</a:t>
            </a:r>
          </a:p>
          <a:p>
            <a:r>
              <a:rPr lang="en-US" sz="3400" b="1" dirty="0"/>
              <a:t>What are our pressing global challenges/opportunities?</a:t>
            </a:r>
          </a:p>
          <a:p>
            <a:r>
              <a:rPr lang="en-US" sz="3400" b="1" dirty="0"/>
              <a:t>What do we need to learn in order to address them?</a:t>
            </a:r>
          </a:p>
          <a:p>
            <a:r>
              <a:rPr lang="en-US" sz="3400" b="1" dirty="0"/>
              <a:t>How best align the role of GLA to realize our goals?</a:t>
            </a:r>
          </a:p>
          <a:p>
            <a:r>
              <a:rPr lang="en-US" sz="3400" b="1" dirty="0"/>
              <a:t>What are the primary institutional challenges for GLA?</a:t>
            </a:r>
          </a:p>
          <a:p>
            <a:r>
              <a:rPr lang="en-US" sz="3400" b="1" dirty="0"/>
              <a:t>What are the best individual, collective GLA strategies? </a:t>
            </a:r>
          </a:p>
          <a:p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142168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08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6000" b="1" dirty="0"/>
              <a:t>Which current global, structural forces and trends affect us most?</a:t>
            </a:r>
            <a:br>
              <a:rPr lang="en-US" sz="6000" b="1" dirty="0"/>
            </a:br>
            <a:r>
              <a:rPr lang="en-US" sz="6000" b="1" dirty="0"/>
              <a:t/>
            </a:r>
            <a:br>
              <a:rPr lang="en-US" sz="6000" b="1" dirty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93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96432"/>
          </a:xfrm>
        </p:spPr>
        <p:txBody>
          <a:bodyPr>
            <a:noAutofit/>
          </a:bodyPr>
          <a:lstStyle/>
          <a:p>
            <a:r>
              <a:rPr lang="en-US" sz="5400" b="1" dirty="0"/>
              <a:t>What are our pressing global challenges(problems)/opportunities?</a:t>
            </a:r>
            <a:br>
              <a:rPr lang="en-US" sz="5400" b="1" dirty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6976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08604"/>
          </a:xfrm>
        </p:spPr>
        <p:txBody>
          <a:bodyPr>
            <a:noAutofit/>
          </a:bodyPr>
          <a:lstStyle/>
          <a:p>
            <a:r>
              <a:rPr lang="en-US" sz="5400" b="1" dirty="0"/>
              <a:t>What do we/students need to learn in order to address them? </a:t>
            </a:r>
            <a:br>
              <a:rPr lang="en-US" sz="5400" b="1" dirty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53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3143"/>
            <a:ext cx="10668000" cy="1037545"/>
          </a:xfrm>
        </p:spPr>
        <p:txBody>
          <a:bodyPr>
            <a:noAutofit/>
          </a:bodyPr>
          <a:lstStyle/>
          <a:p>
            <a:r>
              <a:rPr lang="en-US" sz="5400" b="1" dirty="0"/>
              <a:t>How best align the role of GLA to realize our goals?</a:t>
            </a:r>
            <a:br>
              <a:rPr lang="en-US" sz="5400" b="1" dirty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3325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r>
              <a:rPr lang="en-US" sz="5400" b="1" dirty="0"/>
              <a:t>What are the primary institutional challenges for GLA?</a:t>
            </a:r>
            <a:br>
              <a:rPr lang="en-US" sz="5400" b="1" dirty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Listing</a:t>
            </a:r>
          </a:p>
          <a:p>
            <a:endParaRPr lang="en-US" sz="2400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30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b="1" dirty="0"/>
              <a:t>What are the best individual, collective GLA strategies? </a:t>
            </a:r>
            <a:br>
              <a:rPr lang="en-US" sz="5400" b="1" dirty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95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162</Words>
  <Application>Microsoft Office PowerPoint</Application>
  <PresentationFormat>Widescreen</PresentationFormat>
  <Paragraphs>23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Office Theme</vt:lpstr>
      <vt:lpstr>The Future of Learning through Global Liberal Arts</vt:lpstr>
      <vt:lpstr>PowerPoint Presentation</vt:lpstr>
      <vt:lpstr>Major Questions for Global Liberal Arts (GLA)</vt:lpstr>
      <vt:lpstr> Which current global, structural forces and trends affect us most?  </vt:lpstr>
      <vt:lpstr>What are our pressing global challenges(problems)/opportunities? </vt:lpstr>
      <vt:lpstr>What do we/students need to learn in order to address them?  </vt:lpstr>
      <vt:lpstr>How best align the role of GLA to realize our goals? </vt:lpstr>
      <vt:lpstr>What are the primary institutional challenges for GLA? </vt:lpstr>
      <vt:lpstr> What are the best individual, collective GLA strategies?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Learning Ain’t What it Used to Be</dc:title>
  <dc:creator>Microsoft Office User</dc:creator>
  <cp:lastModifiedBy>Carin Rodgers-Bronstein</cp:lastModifiedBy>
  <cp:revision>19</cp:revision>
  <dcterms:created xsi:type="dcterms:W3CDTF">2018-06-03T16:48:22Z</dcterms:created>
  <dcterms:modified xsi:type="dcterms:W3CDTF">2018-06-19T22:11:02Z</dcterms:modified>
</cp:coreProperties>
</file>