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5" r:id="rId2"/>
    <p:sldId id="326" r:id="rId3"/>
    <p:sldId id="329" r:id="rId4"/>
    <p:sldId id="275" r:id="rId5"/>
    <p:sldId id="276" r:id="rId6"/>
    <p:sldId id="310" r:id="rId7"/>
    <p:sldId id="327" r:id="rId8"/>
    <p:sldId id="328" r:id="rId9"/>
    <p:sldId id="320" r:id="rId10"/>
    <p:sldId id="325" r:id="rId11"/>
    <p:sldId id="322" r:id="rId12"/>
    <p:sldId id="324" r:id="rId13"/>
    <p:sldId id="321" r:id="rId14"/>
    <p:sldId id="300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1"/>
    <a:srgbClr val="016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713A8-9FC5-3247-9E62-A018E11027AE}" type="doc">
      <dgm:prSet loTypeId="urn:microsoft.com/office/officeart/2005/8/layout/cycle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42D6C-C11A-A244-B102-A50FA599A65C}">
      <dgm:prSet phldrT="[Text]"/>
      <dgm:spPr/>
      <dgm:t>
        <a:bodyPr/>
        <a:lstStyle/>
        <a:p>
          <a:r>
            <a:rPr lang="en-US" dirty="0" smtClean="0"/>
            <a:t>Shared</a:t>
          </a:r>
          <a:endParaRPr lang="en-US" dirty="0"/>
        </a:p>
      </dgm:t>
    </dgm:pt>
    <dgm:pt modelId="{3E3DAE27-0E8F-A140-8A2C-9CD7B0F5E03E}" type="parTrans" cxnId="{84D62D61-6D89-FA4E-B7B6-8FC3F8AA9022}">
      <dgm:prSet/>
      <dgm:spPr/>
      <dgm:t>
        <a:bodyPr/>
        <a:lstStyle/>
        <a:p>
          <a:endParaRPr lang="en-US"/>
        </a:p>
      </dgm:t>
    </dgm:pt>
    <dgm:pt modelId="{85108F4A-910A-9642-8087-59B3216490D9}" type="sibTrans" cxnId="{84D62D61-6D89-FA4E-B7B6-8FC3F8AA9022}">
      <dgm:prSet/>
      <dgm:spPr/>
      <dgm:t>
        <a:bodyPr/>
        <a:lstStyle/>
        <a:p>
          <a:endParaRPr lang="en-US"/>
        </a:p>
      </dgm:t>
    </dgm:pt>
    <dgm:pt modelId="{30C5D3DF-31DE-2B48-B1CD-246634E479EA}">
      <dgm:prSet phldrT="[Text]"/>
      <dgm:spPr/>
      <dgm:t>
        <a:bodyPr/>
        <a:lstStyle/>
        <a:p>
          <a:r>
            <a:rPr lang="en-US" dirty="0" smtClean="0"/>
            <a:t>Integrated</a:t>
          </a:r>
          <a:endParaRPr lang="en-US" dirty="0"/>
        </a:p>
      </dgm:t>
    </dgm:pt>
    <dgm:pt modelId="{9E813B28-FA7B-CE40-B3E6-98B98C7DFBA3}" type="parTrans" cxnId="{2026D2BF-398A-1144-B9A9-31C9116F2B19}">
      <dgm:prSet/>
      <dgm:spPr/>
      <dgm:t>
        <a:bodyPr/>
        <a:lstStyle/>
        <a:p>
          <a:endParaRPr lang="en-US"/>
        </a:p>
      </dgm:t>
    </dgm:pt>
    <dgm:pt modelId="{811055B2-DB98-5040-B310-D2FADCCF1C13}" type="sibTrans" cxnId="{2026D2BF-398A-1144-B9A9-31C9116F2B19}">
      <dgm:prSet/>
      <dgm:spPr/>
      <dgm:t>
        <a:bodyPr/>
        <a:lstStyle/>
        <a:p>
          <a:endParaRPr lang="en-US"/>
        </a:p>
      </dgm:t>
    </dgm:pt>
    <dgm:pt modelId="{0CBBA590-04EF-254B-B37F-C5011A704866}">
      <dgm:prSet phldrT="[Text]"/>
      <dgm:spPr/>
      <dgm:t>
        <a:bodyPr/>
        <a:lstStyle/>
        <a:p>
          <a:r>
            <a:rPr lang="en-US" dirty="0" smtClean="0"/>
            <a:t>Immersive</a:t>
          </a:r>
          <a:endParaRPr lang="en-US" dirty="0"/>
        </a:p>
      </dgm:t>
    </dgm:pt>
    <dgm:pt modelId="{BCDCB1C8-4DEF-E042-825F-F557C3FB847B}" type="parTrans" cxnId="{623FB11C-C051-544B-BA89-9D8519A1396D}">
      <dgm:prSet/>
      <dgm:spPr/>
      <dgm:t>
        <a:bodyPr/>
        <a:lstStyle/>
        <a:p>
          <a:endParaRPr lang="en-US"/>
        </a:p>
      </dgm:t>
    </dgm:pt>
    <dgm:pt modelId="{1AF41418-1DFC-784B-838C-9BFE094B7B8A}" type="sibTrans" cxnId="{623FB11C-C051-544B-BA89-9D8519A1396D}">
      <dgm:prSet/>
      <dgm:spPr/>
      <dgm:t>
        <a:bodyPr/>
        <a:lstStyle/>
        <a:p>
          <a:endParaRPr lang="en-US"/>
        </a:p>
      </dgm:t>
    </dgm:pt>
    <dgm:pt modelId="{2FC3164C-3510-9D4D-A534-94668BB6D0E3}">
      <dgm:prSet phldrT="[Text]"/>
      <dgm:spPr/>
      <dgm:t>
        <a:bodyPr/>
        <a:lstStyle/>
        <a:p>
          <a:r>
            <a:rPr lang="en-US" dirty="0" smtClean="0"/>
            <a:t>Flexible</a:t>
          </a:r>
          <a:endParaRPr lang="en-US" dirty="0"/>
        </a:p>
      </dgm:t>
    </dgm:pt>
    <dgm:pt modelId="{E091D7EF-ECBD-1549-B5B2-EA19F3702145}" type="parTrans" cxnId="{50CBF9F6-D57D-FF46-B03E-BB496341C2EC}">
      <dgm:prSet/>
      <dgm:spPr/>
      <dgm:t>
        <a:bodyPr/>
        <a:lstStyle/>
        <a:p>
          <a:endParaRPr lang="en-US"/>
        </a:p>
      </dgm:t>
    </dgm:pt>
    <dgm:pt modelId="{BAB1A146-7395-9F48-95B1-41007317EE32}" type="sibTrans" cxnId="{50CBF9F6-D57D-FF46-B03E-BB496341C2EC}">
      <dgm:prSet/>
      <dgm:spPr/>
      <dgm:t>
        <a:bodyPr/>
        <a:lstStyle/>
        <a:p>
          <a:endParaRPr lang="en-US"/>
        </a:p>
      </dgm:t>
    </dgm:pt>
    <dgm:pt modelId="{37383AC0-ADD7-8B48-B11A-4FB8A69215B9}">
      <dgm:prSet phldrT="[Text]"/>
      <dgm:spPr/>
      <dgm:t>
        <a:bodyPr/>
        <a:lstStyle/>
        <a:p>
          <a:r>
            <a:rPr lang="en-US" dirty="0" smtClean="0"/>
            <a:t>Signature</a:t>
          </a:r>
          <a:endParaRPr lang="en-US" dirty="0"/>
        </a:p>
      </dgm:t>
    </dgm:pt>
    <dgm:pt modelId="{1C7B09F2-9380-5641-B4B9-B07664726BD2}" type="parTrans" cxnId="{6FF5D510-0D89-EA40-9F43-B9697F0CDC56}">
      <dgm:prSet/>
      <dgm:spPr/>
      <dgm:t>
        <a:bodyPr/>
        <a:lstStyle/>
        <a:p>
          <a:endParaRPr lang="en-US"/>
        </a:p>
      </dgm:t>
    </dgm:pt>
    <dgm:pt modelId="{E9055DA4-E87B-344A-B81D-80C88390B6A9}" type="sibTrans" cxnId="{6FF5D510-0D89-EA40-9F43-B9697F0CDC56}">
      <dgm:prSet/>
      <dgm:spPr/>
      <dgm:t>
        <a:bodyPr/>
        <a:lstStyle/>
        <a:p>
          <a:endParaRPr lang="en-US"/>
        </a:p>
      </dgm:t>
    </dgm:pt>
    <dgm:pt modelId="{8259788E-4673-B74A-93F1-C78A407BC8EA}" type="pres">
      <dgm:prSet presAssocID="{20B713A8-9FC5-3247-9E62-A018E11027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8CDE8-12CE-664A-B4CB-8B33B3931434}" type="pres">
      <dgm:prSet presAssocID="{06C42D6C-C11A-A244-B102-A50FA599A6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0D25-A7B8-3742-A41B-F1EF0141AAE6}" type="pres">
      <dgm:prSet presAssocID="{85108F4A-910A-9642-8087-59B3216490D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DE87718-8299-5F42-9FFB-3E2F331AE5F5}" type="pres">
      <dgm:prSet presAssocID="{85108F4A-910A-9642-8087-59B3216490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272190-47BE-964B-95E8-DF5DA7B635B3}" type="pres">
      <dgm:prSet presAssocID="{30C5D3DF-31DE-2B48-B1CD-246634E479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9CB-C6FA-3E44-8877-FF6CFA9D67EE}" type="pres">
      <dgm:prSet presAssocID="{811055B2-DB98-5040-B310-D2FADCCF1C1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C4F376-55B3-DF42-A71B-92473748E42B}" type="pres">
      <dgm:prSet presAssocID="{811055B2-DB98-5040-B310-D2FADCCF1C1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BFC720-0C96-2F48-8CF1-C5038C29BED7}" type="pres">
      <dgm:prSet presAssocID="{0CBBA590-04EF-254B-B37F-C5011A7048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9BC59-A65E-4E45-87DB-B225F4F42517}" type="pres">
      <dgm:prSet presAssocID="{1AF41418-1DFC-784B-838C-9BFE094B7B8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CF13A41-89E0-504E-8A8E-3A7B8B7DF28D}" type="pres">
      <dgm:prSet presAssocID="{1AF41418-1DFC-784B-838C-9BFE094B7B8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738942F-85EE-EE4C-ABD0-049E43A387BE}" type="pres">
      <dgm:prSet presAssocID="{2FC3164C-3510-9D4D-A534-94668BB6D0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9FA5-0926-1C46-B9A1-AB43B2A50DC6}" type="pres">
      <dgm:prSet presAssocID="{BAB1A146-7395-9F48-95B1-41007317EE3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38A36D-97C4-B04E-A5E0-74D3ABF07809}" type="pres">
      <dgm:prSet presAssocID="{BAB1A146-7395-9F48-95B1-41007317EE3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7B70545-5B8D-E34B-B2D8-FCAADE121CBB}" type="pres">
      <dgm:prSet presAssocID="{37383AC0-ADD7-8B48-B11A-4FB8A69215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08D9A-6679-1E49-9CBB-B94F996EA845}" type="pres">
      <dgm:prSet presAssocID="{E9055DA4-E87B-344A-B81D-80C88390B6A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8D1F20E-D0B6-A04B-9501-697618D376D9}" type="pres">
      <dgm:prSet presAssocID="{E9055DA4-E87B-344A-B81D-80C88390B6A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0B90175-7CFE-184D-9856-F54B3E155FC2}" type="presOf" srcId="{E9055DA4-E87B-344A-B81D-80C88390B6A9}" destId="{F5B08D9A-6679-1E49-9CBB-B94F996EA845}" srcOrd="0" destOrd="0" presId="urn:microsoft.com/office/officeart/2005/8/layout/cycle2"/>
    <dgm:cxn modelId="{D040EF25-4617-5748-897A-52098AB8EFB4}" type="presOf" srcId="{BAB1A146-7395-9F48-95B1-41007317EE32}" destId="{44CE9FA5-0926-1C46-B9A1-AB43B2A50DC6}" srcOrd="0" destOrd="0" presId="urn:microsoft.com/office/officeart/2005/8/layout/cycle2"/>
    <dgm:cxn modelId="{D3A8B7DE-CB30-9A41-8962-2F602BD3BF2D}" type="presOf" srcId="{811055B2-DB98-5040-B310-D2FADCCF1C13}" destId="{1E0EF9CB-C6FA-3E44-8877-FF6CFA9D67EE}" srcOrd="0" destOrd="0" presId="urn:microsoft.com/office/officeart/2005/8/layout/cycle2"/>
    <dgm:cxn modelId="{623FB11C-C051-544B-BA89-9D8519A1396D}" srcId="{20B713A8-9FC5-3247-9E62-A018E11027AE}" destId="{0CBBA590-04EF-254B-B37F-C5011A704866}" srcOrd="2" destOrd="0" parTransId="{BCDCB1C8-4DEF-E042-825F-F557C3FB847B}" sibTransId="{1AF41418-1DFC-784B-838C-9BFE094B7B8A}"/>
    <dgm:cxn modelId="{96383A3E-C160-3A42-BD81-3A093A94175D}" type="presOf" srcId="{20B713A8-9FC5-3247-9E62-A018E11027AE}" destId="{8259788E-4673-B74A-93F1-C78A407BC8EA}" srcOrd="0" destOrd="0" presId="urn:microsoft.com/office/officeart/2005/8/layout/cycle2"/>
    <dgm:cxn modelId="{73B2FB99-B8D4-154F-B93C-BF610C744398}" type="presOf" srcId="{1AF41418-1DFC-784B-838C-9BFE094B7B8A}" destId="{5CF13A41-89E0-504E-8A8E-3A7B8B7DF28D}" srcOrd="1" destOrd="0" presId="urn:microsoft.com/office/officeart/2005/8/layout/cycle2"/>
    <dgm:cxn modelId="{50CBF9F6-D57D-FF46-B03E-BB496341C2EC}" srcId="{20B713A8-9FC5-3247-9E62-A018E11027AE}" destId="{2FC3164C-3510-9D4D-A534-94668BB6D0E3}" srcOrd="3" destOrd="0" parTransId="{E091D7EF-ECBD-1549-B5B2-EA19F3702145}" sibTransId="{BAB1A146-7395-9F48-95B1-41007317EE32}"/>
    <dgm:cxn modelId="{22E6C9EA-7E68-6B40-8617-3994ECEE00BD}" type="presOf" srcId="{1AF41418-1DFC-784B-838C-9BFE094B7B8A}" destId="{4369BC59-A65E-4E45-87DB-B225F4F42517}" srcOrd="0" destOrd="0" presId="urn:microsoft.com/office/officeart/2005/8/layout/cycle2"/>
    <dgm:cxn modelId="{2026D2BF-398A-1144-B9A9-31C9116F2B19}" srcId="{20B713A8-9FC5-3247-9E62-A018E11027AE}" destId="{30C5D3DF-31DE-2B48-B1CD-246634E479EA}" srcOrd="1" destOrd="0" parTransId="{9E813B28-FA7B-CE40-B3E6-98B98C7DFBA3}" sibTransId="{811055B2-DB98-5040-B310-D2FADCCF1C13}"/>
    <dgm:cxn modelId="{F5D66B7D-AB96-464B-AF88-B468EBA137AF}" type="presOf" srcId="{BAB1A146-7395-9F48-95B1-41007317EE32}" destId="{7C38A36D-97C4-B04E-A5E0-74D3ABF07809}" srcOrd="1" destOrd="0" presId="urn:microsoft.com/office/officeart/2005/8/layout/cycle2"/>
    <dgm:cxn modelId="{A88BF500-2D1E-5B4E-8E3B-3B99504213E5}" type="presOf" srcId="{811055B2-DB98-5040-B310-D2FADCCF1C13}" destId="{C9C4F376-55B3-DF42-A71B-92473748E42B}" srcOrd="1" destOrd="0" presId="urn:microsoft.com/office/officeart/2005/8/layout/cycle2"/>
    <dgm:cxn modelId="{966D0DC9-CF84-7044-A578-2CE22202CB35}" type="presOf" srcId="{30C5D3DF-31DE-2B48-B1CD-246634E479EA}" destId="{5C272190-47BE-964B-95E8-DF5DA7B635B3}" srcOrd="0" destOrd="0" presId="urn:microsoft.com/office/officeart/2005/8/layout/cycle2"/>
    <dgm:cxn modelId="{CE36DDD2-96BF-E544-B991-A035FE52173E}" type="presOf" srcId="{37383AC0-ADD7-8B48-B11A-4FB8A69215B9}" destId="{77B70545-5B8D-E34B-B2D8-FCAADE121CBB}" srcOrd="0" destOrd="0" presId="urn:microsoft.com/office/officeart/2005/8/layout/cycle2"/>
    <dgm:cxn modelId="{DCD9C2B5-6E54-9F41-B561-3DB4E46F9E1E}" type="presOf" srcId="{2FC3164C-3510-9D4D-A534-94668BB6D0E3}" destId="{7738942F-85EE-EE4C-ABD0-049E43A387BE}" srcOrd="0" destOrd="0" presId="urn:microsoft.com/office/officeart/2005/8/layout/cycle2"/>
    <dgm:cxn modelId="{2E59C3D1-FBB6-C044-A84F-67C480788BE9}" type="presOf" srcId="{0CBBA590-04EF-254B-B37F-C5011A704866}" destId="{F2BFC720-0C96-2F48-8CF1-C5038C29BED7}" srcOrd="0" destOrd="0" presId="urn:microsoft.com/office/officeart/2005/8/layout/cycle2"/>
    <dgm:cxn modelId="{84D62D61-6D89-FA4E-B7B6-8FC3F8AA9022}" srcId="{20B713A8-9FC5-3247-9E62-A018E11027AE}" destId="{06C42D6C-C11A-A244-B102-A50FA599A65C}" srcOrd="0" destOrd="0" parTransId="{3E3DAE27-0E8F-A140-8A2C-9CD7B0F5E03E}" sibTransId="{85108F4A-910A-9642-8087-59B3216490D9}"/>
    <dgm:cxn modelId="{6FF5D510-0D89-EA40-9F43-B9697F0CDC56}" srcId="{20B713A8-9FC5-3247-9E62-A018E11027AE}" destId="{37383AC0-ADD7-8B48-B11A-4FB8A69215B9}" srcOrd="4" destOrd="0" parTransId="{1C7B09F2-9380-5641-B4B9-B07664726BD2}" sibTransId="{E9055DA4-E87B-344A-B81D-80C88390B6A9}"/>
    <dgm:cxn modelId="{88A0FF28-B930-6D48-91A7-F8DFFD12395F}" type="presOf" srcId="{85108F4A-910A-9642-8087-59B3216490D9}" destId="{1DE87718-8299-5F42-9FFB-3E2F331AE5F5}" srcOrd="1" destOrd="0" presId="urn:microsoft.com/office/officeart/2005/8/layout/cycle2"/>
    <dgm:cxn modelId="{AA634C79-8972-964B-887D-072C67847929}" type="presOf" srcId="{E9055DA4-E87B-344A-B81D-80C88390B6A9}" destId="{28D1F20E-D0B6-A04B-9501-697618D376D9}" srcOrd="1" destOrd="0" presId="urn:microsoft.com/office/officeart/2005/8/layout/cycle2"/>
    <dgm:cxn modelId="{C4F0E7F8-2882-E54C-8485-29883B41AE4D}" type="presOf" srcId="{06C42D6C-C11A-A244-B102-A50FA599A65C}" destId="{95D8CDE8-12CE-664A-B4CB-8B33B3931434}" srcOrd="0" destOrd="0" presId="urn:microsoft.com/office/officeart/2005/8/layout/cycle2"/>
    <dgm:cxn modelId="{2D8463C9-4D22-3F4F-9289-8A5ADD4A3DB0}" type="presOf" srcId="{85108F4A-910A-9642-8087-59B3216490D9}" destId="{15300D25-A7B8-3742-A41B-F1EF0141AAE6}" srcOrd="0" destOrd="0" presId="urn:microsoft.com/office/officeart/2005/8/layout/cycle2"/>
    <dgm:cxn modelId="{1AEF1FD1-6398-5E4B-B808-93BC277EFC20}" type="presParOf" srcId="{8259788E-4673-B74A-93F1-C78A407BC8EA}" destId="{95D8CDE8-12CE-664A-B4CB-8B33B3931434}" srcOrd="0" destOrd="0" presId="urn:microsoft.com/office/officeart/2005/8/layout/cycle2"/>
    <dgm:cxn modelId="{A0686343-F6F8-A94F-AE75-9FBDC8F76C8D}" type="presParOf" srcId="{8259788E-4673-B74A-93F1-C78A407BC8EA}" destId="{15300D25-A7B8-3742-A41B-F1EF0141AAE6}" srcOrd="1" destOrd="0" presId="urn:microsoft.com/office/officeart/2005/8/layout/cycle2"/>
    <dgm:cxn modelId="{2D99D539-C4A9-2847-AD65-E0675BB79964}" type="presParOf" srcId="{15300D25-A7B8-3742-A41B-F1EF0141AAE6}" destId="{1DE87718-8299-5F42-9FFB-3E2F331AE5F5}" srcOrd="0" destOrd="0" presId="urn:microsoft.com/office/officeart/2005/8/layout/cycle2"/>
    <dgm:cxn modelId="{D0649AA2-BAA4-594C-9353-A071C056D199}" type="presParOf" srcId="{8259788E-4673-B74A-93F1-C78A407BC8EA}" destId="{5C272190-47BE-964B-95E8-DF5DA7B635B3}" srcOrd="2" destOrd="0" presId="urn:microsoft.com/office/officeart/2005/8/layout/cycle2"/>
    <dgm:cxn modelId="{EEC7892B-20B0-F64C-AECD-8409000212B6}" type="presParOf" srcId="{8259788E-4673-B74A-93F1-C78A407BC8EA}" destId="{1E0EF9CB-C6FA-3E44-8877-FF6CFA9D67EE}" srcOrd="3" destOrd="0" presId="urn:microsoft.com/office/officeart/2005/8/layout/cycle2"/>
    <dgm:cxn modelId="{22BDE586-D2EA-7241-B6A3-7AE015E68FC5}" type="presParOf" srcId="{1E0EF9CB-C6FA-3E44-8877-FF6CFA9D67EE}" destId="{C9C4F376-55B3-DF42-A71B-92473748E42B}" srcOrd="0" destOrd="0" presId="urn:microsoft.com/office/officeart/2005/8/layout/cycle2"/>
    <dgm:cxn modelId="{F1399278-9EA8-B44B-9C19-59F6ECC9BDD0}" type="presParOf" srcId="{8259788E-4673-B74A-93F1-C78A407BC8EA}" destId="{F2BFC720-0C96-2F48-8CF1-C5038C29BED7}" srcOrd="4" destOrd="0" presId="urn:microsoft.com/office/officeart/2005/8/layout/cycle2"/>
    <dgm:cxn modelId="{6C944FFD-40B4-B541-B233-89F017E28BF5}" type="presParOf" srcId="{8259788E-4673-B74A-93F1-C78A407BC8EA}" destId="{4369BC59-A65E-4E45-87DB-B225F4F42517}" srcOrd="5" destOrd="0" presId="urn:microsoft.com/office/officeart/2005/8/layout/cycle2"/>
    <dgm:cxn modelId="{79A6F120-3881-0541-BBF7-0D6F32985D17}" type="presParOf" srcId="{4369BC59-A65E-4E45-87DB-B225F4F42517}" destId="{5CF13A41-89E0-504E-8A8E-3A7B8B7DF28D}" srcOrd="0" destOrd="0" presId="urn:microsoft.com/office/officeart/2005/8/layout/cycle2"/>
    <dgm:cxn modelId="{D54F8F82-D2B9-C442-AB9B-D3A53E9CF28D}" type="presParOf" srcId="{8259788E-4673-B74A-93F1-C78A407BC8EA}" destId="{7738942F-85EE-EE4C-ABD0-049E43A387BE}" srcOrd="6" destOrd="0" presId="urn:microsoft.com/office/officeart/2005/8/layout/cycle2"/>
    <dgm:cxn modelId="{19A3DC85-4DE8-5D45-AEC4-CD76498919CD}" type="presParOf" srcId="{8259788E-4673-B74A-93F1-C78A407BC8EA}" destId="{44CE9FA5-0926-1C46-B9A1-AB43B2A50DC6}" srcOrd="7" destOrd="0" presId="urn:microsoft.com/office/officeart/2005/8/layout/cycle2"/>
    <dgm:cxn modelId="{DD0D313A-D1EE-F245-A0AC-006ED7B52D37}" type="presParOf" srcId="{44CE9FA5-0926-1C46-B9A1-AB43B2A50DC6}" destId="{7C38A36D-97C4-B04E-A5E0-74D3ABF07809}" srcOrd="0" destOrd="0" presId="urn:microsoft.com/office/officeart/2005/8/layout/cycle2"/>
    <dgm:cxn modelId="{0D13B917-4466-7746-AAD7-B5A5274414AB}" type="presParOf" srcId="{8259788E-4673-B74A-93F1-C78A407BC8EA}" destId="{77B70545-5B8D-E34B-B2D8-FCAADE121CBB}" srcOrd="8" destOrd="0" presId="urn:microsoft.com/office/officeart/2005/8/layout/cycle2"/>
    <dgm:cxn modelId="{3674A1A7-C325-3D4B-A44B-43E9E9B8DBFA}" type="presParOf" srcId="{8259788E-4673-B74A-93F1-C78A407BC8EA}" destId="{F5B08D9A-6679-1E49-9CBB-B94F996EA845}" srcOrd="9" destOrd="0" presId="urn:microsoft.com/office/officeart/2005/8/layout/cycle2"/>
    <dgm:cxn modelId="{C4727C41-F8FC-2D40-839F-3F3048BD0BF8}" type="presParOf" srcId="{F5B08D9A-6679-1E49-9CBB-B94F996EA845}" destId="{28D1F20E-D0B6-A04B-9501-697618D376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713A8-9FC5-3247-9E62-A018E11027AE}" type="doc">
      <dgm:prSet loTypeId="urn:microsoft.com/office/officeart/2005/8/layout/cycle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42D6C-C11A-A244-B102-A50FA599A65C}">
      <dgm:prSet phldrT="[Text]"/>
      <dgm:spPr/>
      <dgm:t>
        <a:bodyPr/>
        <a:lstStyle/>
        <a:p>
          <a:r>
            <a:rPr lang="en-US" dirty="0" smtClean="0"/>
            <a:t>Shared</a:t>
          </a:r>
          <a:endParaRPr lang="en-US" dirty="0"/>
        </a:p>
      </dgm:t>
    </dgm:pt>
    <dgm:pt modelId="{3E3DAE27-0E8F-A140-8A2C-9CD7B0F5E03E}" type="parTrans" cxnId="{84D62D61-6D89-FA4E-B7B6-8FC3F8AA9022}">
      <dgm:prSet/>
      <dgm:spPr/>
      <dgm:t>
        <a:bodyPr/>
        <a:lstStyle/>
        <a:p>
          <a:endParaRPr lang="en-US"/>
        </a:p>
      </dgm:t>
    </dgm:pt>
    <dgm:pt modelId="{85108F4A-910A-9642-8087-59B3216490D9}" type="sibTrans" cxnId="{84D62D61-6D89-FA4E-B7B6-8FC3F8AA9022}">
      <dgm:prSet/>
      <dgm:spPr/>
      <dgm:t>
        <a:bodyPr/>
        <a:lstStyle/>
        <a:p>
          <a:endParaRPr lang="en-US"/>
        </a:p>
      </dgm:t>
    </dgm:pt>
    <dgm:pt modelId="{30C5D3DF-31DE-2B48-B1CD-246634E479EA}">
      <dgm:prSet phldrT="[Text]"/>
      <dgm:spPr/>
      <dgm:t>
        <a:bodyPr/>
        <a:lstStyle/>
        <a:p>
          <a:r>
            <a:rPr lang="en-US" dirty="0" smtClean="0"/>
            <a:t>Integrated</a:t>
          </a:r>
          <a:endParaRPr lang="en-US" dirty="0"/>
        </a:p>
      </dgm:t>
    </dgm:pt>
    <dgm:pt modelId="{9E813B28-FA7B-CE40-B3E6-98B98C7DFBA3}" type="parTrans" cxnId="{2026D2BF-398A-1144-B9A9-31C9116F2B19}">
      <dgm:prSet/>
      <dgm:spPr/>
      <dgm:t>
        <a:bodyPr/>
        <a:lstStyle/>
        <a:p>
          <a:endParaRPr lang="en-US"/>
        </a:p>
      </dgm:t>
    </dgm:pt>
    <dgm:pt modelId="{811055B2-DB98-5040-B310-D2FADCCF1C13}" type="sibTrans" cxnId="{2026D2BF-398A-1144-B9A9-31C9116F2B19}">
      <dgm:prSet/>
      <dgm:spPr/>
      <dgm:t>
        <a:bodyPr/>
        <a:lstStyle/>
        <a:p>
          <a:endParaRPr lang="en-US"/>
        </a:p>
      </dgm:t>
    </dgm:pt>
    <dgm:pt modelId="{0CBBA590-04EF-254B-B37F-C5011A704866}">
      <dgm:prSet phldrT="[Text]"/>
      <dgm:spPr/>
      <dgm:t>
        <a:bodyPr/>
        <a:lstStyle/>
        <a:p>
          <a:r>
            <a:rPr lang="en-US" dirty="0" smtClean="0"/>
            <a:t>Immersive</a:t>
          </a:r>
          <a:endParaRPr lang="en-US" dirty="0"/>
        </a:p>
      </dgm:t>
    </dgm:pt>
    <dgm:pt modelId="{BCDCB1C8-4DEF-E042-825F-F557C3FB847B}" type="parTrans" cxnId="{623FB11C-C051-544B-BA89-9D8519A1396D}">
      <dgm:prSet/>
      <dgm:spPr/>
      <dgm:t>
        <a:bodyPr/>
        <a:lstStyle/>
        <a:p>
          <a:endParaRPr lang="en-US"/>
        </a:p>
      </dgm:t>
    </dgm:pt>
    <dgm:pt modelId="{1AF41418-1DFC-784B-838C-9BFE094B7B8A}" type="sibTrans" cxnId="{623FB11C-C051-544B-BA89-9D8519A1396D}">
      <dgm:prSet/>
      <dgm:spPr/>
      <dgm:t>
        <a:bodyPr/>
        <a:lstStyle/>
        <a:p>
          <a:endParaRPr lang="en-US"/>
        </a:p>
      </dgm:t>
    </dgm:pt>
    <dgm:pt modelId="{2FC3164C-3510-9D4D-A534-94668BB6D0E3}">
      <dgm:prSet phldrT="[Text]"/>
      <dgm:spPr/>
      <dgm:t>
        <a:bodyPr/>
        <a:lstStyle/>
        <a:p>
          <a:r>
            <a:rPr lang="en-US" dirty="0" smtClean="0"/>
            <a:t>Flexible</a:t>
          </a:r>
          <a:endParaRPr lang="en-US" dirty="0"/>
        </a:p>
      </dgm:t>
    </dgm:pt>
    <dgm:pt modelId="{E091D7EF-ECBD-1549-B5B2-EA19F3702145}" type="parTrans" cxnId="{50CBF9F6-D57D-FF46-B03E-BB496341C2EC}">
      <dgm:prSet/>
      <dgm:spPr/>
      <dgm:t>
        <a:bodyPr/>
        <a:lstStyle/>
        <a:p>
          <a:endParaRPr lang="en-US"/>
        </a:p>
      </dgm:t>
    </dgm:pt>
    <dgm:pt modelId="{BAB1A146-7395-9F48-95B1-41007317EE32}" type="sibTrans" cxnId="{50CBF9F6-D57D-FF46-B03E-BB496341C2EC}">
      <dgm:prSet/>
      <dgm:spPr/>
      <dgm:t>
        <a:bodyPr/>
        <a:lstStyle/>
        <a:p>
          <a:endParaRPr lang="en-US"/>
        </a:p>
      </dgm:t>
    </dgm:pt>
    <dgm:pt modelId="{37383AC0-ADD7-8B48-B11A-4FB8A69215B9}">
      <dgm:prSet phldrT="[Text]"/>
      <dgm:spPr/>
      <dgm:t>
        <a:bodyPr/>
        <a:lstStyle/>
        <a:p>
          <a:r>
            <a:rPr lang="en-US" dirty="0" smtClean="0"/>
            <a:t>Signature</a:t>
          </a:r>
          <a:endParaRPr lang="en-US" dirty="0"/>
        </a:p>
      </dgm:t>
    </dgm:pt>
    <dgm:pt modelId="{1C7B09F2-9380-5641-B4B9-B07664726BD2}" type="parTrans" cxnId="{6FF5D510-0D89-EA40-9F43-B9697F0CDC56}">
      <dgm:prSet/>
      <dgm:spPr/>
      <dgm:t>
        <a:bodyPr/>
        <a:lstStyle/>
        <a:p>
          <a:endParaRPr lang="en-US"/>
        </a:p>
      </dgm:t>
    </dgm:pt>
    <dgm:pt modelId="{E9055DA4-E87B-344A-B81D-80C88390B6A9}" type="sibTrans" cxnId="{6FF5D510-0D89-EA40-9F43-B9697F0CDC56}">
      <dgm:prSet/>
      <dgm:spPr/>
      <dgm:t>
        <a:bodyPr/>
        <a:lstStyle/>
        <a:p>
          <a:endParaRPr lang="en-US"/>
        </a:p>
      </dgm:t>
    </dgm:pt>
    <dgm:pt modelId="{8259788E-4673-B74A-93F1-C78A407BC8EA}" type="pres">
      <dgm:prSet presAssocID="{20B713A8-9FC5-3247-9E62-A018E11027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8CDE8-12CE-664A-B4CB-8B33B3931434}" type="pres">
      <dgm:prSet presAssocID="{06C42D6C-C11A-A244-B102-A50FA599A6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0D25-A7B8-3742-A41B-F1EF0141AAE6}" type="pres">
      <dgm:prSet presAssocID="{85108F4A-910A-9642-8087-59B3216490D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DE87718-8299-5F42-9FFB-3E2F331AE5F5}" type="pres">
      <dgm:prSet presAssocID="{85108F4A-910A-9642-8087-59B3216490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272190-47BE-964B-95E8-DF5DA7B635B3}" type="pres">
      <dgm:prSet presAssocID="{30C5D3DF-31DE-2B48-B1CD-246634E479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9CB-C6FA-3E44-8877-FF6CFA9D67EE}" type="pres">
      <dgm:prSet presAssocID="{811055B2-DB98-5040-B310-D2FADCCF1C1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C4F376-55B3-DF42-A71B-92473748E42B}" type="pres">
      <dgm:prSet presAssocID="{811055B2-DB98-5040-B310-D2FADCCF1C1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BFC720-0C96-2F48-8CF1-C5038C29BED7}" type="pres">
      <dgm:prSet presAssocID="{0CBBA590-04EF-254B-B37F-C5011A7048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9BC59-A65E-4E45-87DB-B225F4F42517}" type="pres">
      <dgm:prSet presAssocID="{1AF41418-1DFC-784B-838C-9BFE094B7B8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CF13A41-89E0-504E-8A8E-3A7B8B7DF28D}" type="pres">
      <dgm:prSet presAssocID="{1AF41418-1DFC-784B-838C-9BFE094B7B8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738942F-85EE-EE4C-ABD0-049E43A387BE}" type="pres">
      <dgm:prSet presAssocID="{2FC3164C-3510-9D4D-A534-94668BB6D0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9FA5-0926-1C46-B9A1-AB43B2A50DC6}" type="pres">
      <dgm:prSet presAssocID="{BAB1A146-7395-9F48-95B1-41007317EE3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38A36D-97C4-B04E-A5E0-74D3ABF07809}" type="pres">
      <dgm:prSet presAssocID="{BAB1A146-7395-9F48-95B1-41007317EE3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7B70545-5B8D-E34B-B2D8-FCAADE121CBB}" type="pres">
      <dgm:prSet presAssocID="{37383AC0-ADD7-8B48-B11A-4FB8A69215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08D9A-6679-1E49-9CBB-B94F996EA845}" type="pres">
      <dgm:prSet presAssocID="{E9055DA4-E87B-344A-B81D-80C88390B6A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8D1F20E-D0B6-A04B-9501-697618D376D9}" type="pres">
      <dgm:prSet presAssocID="{E9055DA4-E87B-344A-B81D-80C88390B6A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23FB11C-C051-544B-BA89-9D8519A1396D}" srcId="{20B713A8-9FC5-3247-9E62-A018E11027AE}" destId="{0CBBA590-04EF-254B-B37F-C5011A704866}" srcOrd="2" destOrd="0" parTransId="{BCDCB1C8-4DEF-E042-825F-F557C3FB847B}" sibTransId="{1AF41418-1DFC-784B-838C-9BFE094B7B8A}"/>
    <dgm:cxn modelId="{BA5CE7D1-9222-9A4F-A9F9-189B67943297}" type="presOf" srcId="{1AF41418-1DFC-784B-838C-9BFE094B7B8A}" destId="{4369BC59-A65E-4E45-87DB-B225F4F42517}" srcOrd="0" destOrd="0" presId="urn:microsoft.com/office/officeart/2005/8/layout/cycle2"/>
    <dgm:cxn modelId="{8166092C-09FE-7F46-9ADE-31061232DB53}" type="presOf" srcId="{811055B2-DB98-5040-B310-D2FADCCF1C13}" destId="{C9C4F376-55B3-DF42-A71B-92473748E42B}" srcOrd="1" destOrd="0" presId="urn:microsoft.com/office/officeart/2005/8/layout/cycle2"/>
    <dgm:cxn modelId="{50CBF9F6-D57D-FF46-B03E-BB496341C2EC}" srcId="{20B713A8-9FC5-3247-9E62-A018E11027AE}" destId="{2FC3164C-3510-9D4D-A534-94668BB6D0E3}" srcOrd="3" destOrd="0" parTransId="{E091D7EF-ECBD-1549-B5B2-EA19F3702145}" sibTransId="{BAB1A146-7395-9F48-95B1-41007317EE32}"/>
    <dgm:cxn modelId="{2026D2BF-398A-1144-B9A9-31C9116F2B19}" srcId="{20B713A8-9FC5-3247-9E62-A018E11027AE}" destId="{30C5D3DF-31DE-2B48-B1CD-246634E479EA}" srcOrd="1" destOrd="0" parTransId="{9E813B28-FA7B-CE40-B3E6-98B98C7DFBA3}" sibTransId="{811055B2-DB98-5040-B310-D2FADCCF1C13}"/>
    <dgm:cxn modelId="{D0BE4CAA-7B36-EC43-A70D-97D3340C4AA6}" type="presOf" srcId="{BAB1A146-7395-9F48-95B1-41007317EE32}" destId="{7C38A36D-97C4-B04E-A5E0-74D3ABF07809}" srcOrd="1" destOrd="0" presId="urn:microsoft.com/office/officeart/2005/8/layout/cycle2"/>
    <dgm:cxn modelId="{5221F7DC-08BB-AF46-A1A9-5C916C16CBBB}" type="presOf" srcId="{E9055DA4-E87B-344A-B81D-80C88390B6A9}" destId="{F5B08D9A-6679-1E49-9CBB-B94F996EA845}" srcOrd="0" destOrd="0" presId="urn:microsoft.com/office/officeart/2005/8/layout/cycle2"/>
    <dgm:cxn modelId="{CACEA619-52B4-C148-8FF4-4468A5140744}" type="presOf" srcId="{37383AC0-ADD7-8B48-B11A-4FB8A69215B9}" destId="{77B70545-5B8D-E34B-B2D8-FCAADE121CBB}" srcOrd="0" destOrd="0" presId="urn:microsoft.com/office/officeart/2005/8/layout/cycle2"/>
    <dgm:cxn modelId="{409FAFF6-85A8-5C49-915F-E58B7E15C5D3}" type="presOf" srcId="{85108F4A-910A-9642-8087-59B3216490D9}" destId="{15300D25-A7B8-3742-A41B-F1EF0141AAE6}" srcOrd="0" destOrd="0" presId="urn:microsoft.com/office/officeart/2005/8/layout/cycle2"/>
    <dgm:cxn modelId="{84D62D61-6D89-FA4E-B7B6-8FC3F8AA9022}" srcId="{20B713A8-9FC5-3247-9E62-A018E11027AE}" destId="{06C42D6C-C11A-A244-B102-A50FA599A65C}" srcOrd="0" destOrd="0" parTransId="{3E3DAE27-0E8F-A140-8A2C-9CD7B0F5E03E}" sibTransId="{85108F4A-910A-9642-8087-59B3216490D9}"/>
    <dgm:cxn modelId="{F446B071-0057-784F-B25F-35045F680518}" type="presOf" srcId="{1AF41418-1DFC-784B-838C-9BFE094B7B8A}" destId="{5CF13A41-89E0-504E-8A8E-3A7B8B7DF28D}" srcOrd="1" destOrd="0" presId="urn:microsoft.com/office/officeart/2005/8/layout/cycle2"/>
    <dgm:cxn modelId="{6FF5D510-0D89-EA40-9F43-B9697F0CDC56}" srcId="{20B713A8-9FC5-3247-9E62-A018E11027AE}" destId="{37383AC0-ADD7-8B48-B11A-4FB8A69215B9}" srcOrd="4" destOrd="0" parTransId="{1C7B09F2-9380-5641-B4B9-B07664726BD2}" sibTransId="{E9055DA4-E87B-344A-B81D-80C88390B6A9}"/>
    <dgm:cxn modelId="{BE62C0FC-20BF-F94A-8F47-9B8B757917F6}" type="presOf" srcId="{30C5D3DF-31DE-2B48-B1CD-246634E479EA}" destId="{5C272190-47BE-964B-95E8-DF5DA7B635B3}" srcOrd="0" destOrd="0" presId="urn:microsoft.com/office/officeart/2005/8/layout/cycle2"/>
    <dgm:cxn modelId="{FC1AAB5B-CDEF-9B46-8973-F5960A12DCFA}" type="presOf" srcId="{20B713A8-9FC5-3247-9E62-A018E11027AE}" destId="{8259788E-4673-B74A-93F1-C78A407BC8EA}" srcOrd="0" destOrd="0" presId="urn:microsoft.com/office/officeart/2005/8/layout/cycle2"/>
    <dgm:cxn modelId="{32934267-1EBC-2D40-AD49-D34232807615}" type="presOf" srcId="{811055B2-DB98-5040-B310-D2FADCCF1C13}" destId="{1E0EF9CB-C6FA-3E44-8877-FF6CFA9D67EE}" srcOrd="0" destOrd="0" presId="urn:microsoft.com/office/officeart/2005/8/layout/cycle2"/>
    <dgm:cxn modelId="{F44AD07E-9A46-DA47-AACF-67134D8B03EE}" type="presOf" srcId="{85108F4A-910A-9642-8087-59B3216490D9}" destId="{1DE87718-8299-5F42-9FFB-3E2F331AE5F5}" srcOrd="1" destOrd="0" presId="urn:microsoft.com/office/officeart/2005/8/layout/cycle2"/>
    <dgm:cxn modelId="{6D08EC8E-4F9F-714B-90E0-3498D265A2AB}" type="presOf" srcId="{06C42D6C-C11A-A244-B102-A50FA599A65C}" destId="{95D8CDE8-12CE-664A-B4CB-8B33B3931434}" srcOrd="0" destOrd="0" presId="urn:microsoft.com/office/officeart/2005/8/layout/cycle2"/>
    <dgm:cxn modelId="{1FC4D35F-1E22-A54C-B163-CDB87558570A}" type="presOf" srcId="{E9055DA4-E87B-344A-B81D-80C88390B6A9}" destId="{28D1F20E-D0B6-A04B-9501-697618D376D9}" srcOrd="1" destOrd="0" presId="urn:microsoft.com/office/officeart/2005/8/layout/cycle2"/>
    <dgm:cxn modelId="{6B4C5FDF-C5FC-5148-AE8F-539DFE652D5F}" type="presOf" srcId="{0CBBA590-04EF-254B-B37F-C5011A704866}" destId="{F2BFC720-0C96-2F48-8CF1-C5038C29BED7}" srcOrd="0" destOrd="0" presId="urn:microsoft.com/office/officeart/2005/8/layout/cycle2"/>
    <dgm:cxn modelId="{2A2373D2-09E1-6749-8891-EF46496CF4FF}" type="presOf" srcId="{2FC3164C-3510-9D4D-A534-94668BB6D0E3}" destId="{7738942F-85EE-EE4C-ABD0-049E43A387BE}" srcOrd="0" destOrd="0" presId="urn:microsoft.com/office/officeart/2005/8/layout/cycle2"/>
    <dgm:cxn modelId="{29E03204-52F0-F44F-A482-1FF481511FAE}" type="presOf" srcId="{BAB1A146-7395-9F48-95B1-41007317EE32}" destId="{44CE9FA5-0926-1C46-B9A1-AB43B2A50DC6}" srcOrd="0" destOrd="0" presId="urn:microsoft.com/office/officeart/2005/8/layout/cycle2"/>
    <dgm:cxn modelId="{7251E68E-9916-6D45-BFAF-AD6273A79DA2}" type="presParOf" srcId="{8259788E-4673-B74A-93F1-C78A407BC8EA}" destId="{95D8CDE8-12CE-664A-B4CB-8B33B3931434}" srcOrd="0" destOrd="0" presId="urn:microsoft.com/office/officeart/2005/8/layout/cycle2"/>
    <dgm:cxn modelId="{8507BFC3-C522-8149-BA8B-FA04640F14BE}" type="presParOf" srcId="{8259788E-4673-B74A-93F1-C78A407BC8EA}" destId="{15300D25-A7B8-3742-A41B-F1EF0141AAE6}" srcOrd="1" destOrd="0" presId="urn:microsoft.com/office/officeart/2005/8/layout/cycle2"/>
    <dgm:cxn modelId="{9CFF2DB9-DBB0-C044-8CCD-A03B2CF4704B}" type="presParOf" srcId="{15300D25-A7B8-3742-A41B-F1EF0141AAE6}" destId="{1DE87718-8299-5F42-9FFB-3E2F331AE5F5}" srcOrd="0" destOrd="0" presId="urn:microsoft.com/office/officeart/2005/8/layout/cycle2"/>
    <dgm:cxn modelId="{AF53A328-ACA2-BE42-A341-4663080DF78E}" type="presParOf" srcId="{8259788E-4673-B74A-93F1-C78A407BC8EA}" destId="{5C272190-47BE-964B-95E8-DF5DA7B635B3}" srcOrd="2" destOrd="0" presId="urn:microsoft.com/office/officeart/2005/8/layout/cycle2"/>
    <dgm:cxn modelId="{737A94C4-D979-EC4A-AB05-B6B81FD82DBB}" type="presParOf" srcId="{8259788E-4673-B74A-93F1-C78A407BC8EA}" destId="{1E0EF9CB-C6FA-3E44-8877-FF6CFA9D67EE}" srcOrd="3" destOrd="0" presId="urn:microsoft.com/office/officeart/2005/8/layout/cycle2"/>
    <dgm:cxn modelId="{603010DD-6FC1-3E4C-B982-0D6C8EEDB70E}" type="presParOf" srcId="{1E0EF9CB-C6FA-3E44-8877-FF6CFA9D67EE}" destId="{C9C4F376-55B3-DF42-A71B-92473748E42B}" srcOrd="0" destOrd="0" presId="urn:microsoft.com/office/officeart/2005/8/layout/cycle2"/>
    <dgm:cxn modelId="{7AB40082-A334-8B43-8CA2-569000CF77DC}" type="presParOf" srcId="{8259788E-4673-B74A-93F1-C78A407BC8EA}" destId="{F2BFC720-0C96-2F48-8CF1-C5038C29BED7}" srcOrd="4" destOrd="0" presId="urn:microsoft.com/office/officeart/2005/8/layout/cycle2"/>
    <dgm:cxn modelId="{86A7676A-65BE-D94C-A143-42BB07EC2795}" type="presParOf" srcId="{8259788E-4673-B74A-93F1-C78A407BC8EA}" destId="{4369BC59-A65E-4E45-87DB-B225F4F42517}" srcOrd="5" destOrd="0" presId="urn:microsoft.com/office/officeart/2005/8/layout/cycle2"/>
    <dgm:cxn modelId="{9085D383-F915-1949-B36A-9572F996299C}" type="presParOf" srcId="{4369BC59-A65E-4E45-87DB-B225F4F42517}" destId="{5CF13A41-89E0-504E-8A8E-3A7B8B7DF28D}" srcOrd="0" destOrd="0" presId="urn:microsoft.com/office/officeart/2005/8/layout/cycle2"/>
    <dgm:cxn modelId="{BA520A28-9683-2249-82F3-128E2803FE7E}" type="presParOf" srcId="{8259788E-4673-B74A-93F1-C78A407BC8EA}" destId="{7738942F-85EE-EE4C-ABD0-049E43A387BE}" srcOrd="6" destOrd="0" presId="urn:microsoft.com/office/officeart/2005/8/layout/cycle2"/>
    <dgm:cxn modelId="{135DF867-220B-F643-83EC-46E727577723}" type="presParOf" srcId="{8259788E-4673-B74A-93F1-C78A407BC8EA}" destId="{44CE9FA5-0926-1C46-B9A1-AB43B2A50DC6}" srcOrd="7" destOrd="0" presId="urn:microsoft.com/office/officeart/2005/8/layout/cycle2"/>
    <dgm:cxn modelId="{22B46DF0-41F6-AE4A-B16A-2C24714DC13B}" type="presParOf" srcId="{44CE9FA5-0926-1C46-B9A1-AB43B2A50DC6}" destId="{7C38A36D-97C4-B04E-A5E0-74D3ABF07809}" srcOrd="0" destOrd="0" presId="urn:microsoft.com/office/officeart/2005/8/layout/cycle2"/>
    <dgm:cxn modelId="{329BDEF6-8C35-1542-ABBA-9E2D8CCC47DC}" type="presParOf" srcId="{8259788E-4673-B74A-93F1-C78A407BC8EA}" destId="{77B70545-5B8D-E34B-B2D8-FCAADE121CBB}" srcOrd="8" destOrd="0" presId="urn:microsoft.com/office/officeart/2005/8/layout/cycle2"/>
    <dgm:cxn modelId="{2944F929-3968-5645-8CA3-64A29E884F23}" type="presParOf" srcId="{8259788E-4673-B74A-93F1-C78A407BC8EA}" destId="{F5B08D9A-6679-1E49-9CBB-B94F996EA845}" srcOrd="9" destOrd="0" presId="urn:microsoft.com/office/officeart/2005/8/layout/cycle2"/>
    <dgm:cxn modelId="{29C9C940-9986-304D-8DEB-06337C4AA780}" type="presParOf" srcId="{F5B08D9A-6679-1E49-9CBB-B94F996EA845}" destId="{28D1F20E-D0B6-A04B-9501-697618D376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713A8-9FC5-3247-9E62-A018E11027AE}" type="doc">
      <dgm:prSet loTypeId="urn:microsoft.com/office/officeart/2005/8/layout/cycle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42D6C-C11A-A244-B102-A50FA599A65C}">
      <dgm:prSet phldrT="[Text]"/>
      <dgm:spPr/>
      <dgm:t>
        <a:bodyPr/>
        <a:lstStyle/>
        <a:p>
          <a:r>
            <a:rPr lang="en-US" dirty="0" smtClean="0"/>
            <a:t>Shared</a:t>
          </a:r>
          <a:endParaRPr lang="en-US" dirty="0"/>
        </a:p>
      </dgm:t>
    </dgm:pt>
    <dgm:pt modelId="{3E3DAE27-0E8F-A140-8A2C-9CD7B0F5E03E}" type="parTrans" cxnId="{84D62D61-6D89-FA4E-B7B6-8FC3F8AA9022}">
      <dgm:prSet/>
      <dgm:spPr/>
      <dgm:t>
        <a:bodyPr/>
        <a:lstStyle/>
        <a:p>
          <a:endParaRPr lang="en-US"/>
        </a:p>
      </dgm:t>
    </dgm:pt>
    <dgm:pt modelId="{85108F4A-910A-9642-8087-59B3216490D9}" type="sibTrans" cxnId="{84D62D61-6D89-FA4E-B7B6-8FC3F8AA9022}">
      <dgm:prSet/>
      <dgm:spPr/>
      <dgm:t>
        <a:bodyPr/>
        <a:lstStyle/>
        <a:p>
          <a:endParaRPr lang="en-US"/>
        </a:p>
      </dgm:t>
    </dgm:pt>
    <dgm:pt modelId="{30C5D3DF-31DE-2B48-B1CD-246634E479EA}">
      <dgm:prSet phldrT="[Text]"/>
      <dgm:spPr/>
      <dgm:t>
        <a:bodyPr/>
        <a:lstStyle/>
        <a:p>
          <a:r>
            <a:rPr lang="en-US" dirty="0" smtClean="0"/>
            <a:t>Integrated</a:t>
          </a:r>
          <a:endParaRPr lang="en-US" dirty="0"/>
        </a:p>
      </dgm:t>
    </dgm:pt>
    <dgm:pt modelId="{9E813B28-FA7B-CE40-B3E6-98B98C7DFBA3}" type="parTrans" cxnId="{2026D2BF-398A-1144-B9A9-31C9116F2B19}">
      <dgm:prSet/>
      <dgm:spPr/>
      <dgm:t>
        <a:bodyPr/>
        <a:lstStyle/>
        <a:p>
          <a:endParaRPr lang="en-US"/>
        </a:p>
      </dgm:t>
    </dgm:pt>
    <dgm:pt modelId="{811055B2-DB98-5040-B310-D2FADCCF1C13}" type="sibTrans" cxnId="{2026D2BF-398A-1144-B9A9-31C9116F2B19}">
      <dgm:prSet/>
      <dgm:spPr/>
      <dgm:t>
        <a:bodyPr/>
        <a:lstStyle/>
        <a:p>
          <a:endParaRPr lang="en-US"/>
        </a:p>
      </dgm:t>
    </dgm:pt>
    <dgm:pt modelId="{0CBBA590-04EF-254B-B37F-C5011A704866}">
      <dgm:prSet phldrT="[Text]"/>
      <dgm:spPr/>
      <dgm:t>
        <a:bodyPr/>
        <a:lstStyle/>
        <a:p>
          <a:r>
            <a:rPr lang="en-US" dirty="0" smtClean="0"/>
            <a:t>Immersive</a:t>
          </a:r>
          <a:endParaRPr lang="en-US" dirty="0"/>
        </a:p>
      </dgm:t>
    </dgm:pt>
    <dgm:pt modelId="{BCDCB1C8-4DEF-E042-825F-F557C3FB847B}" type="parTrans" cxnId="{623FB11C-C051-544B-BA89-9D8519A1396D}">
      <dgm:prSet/>
      <dgm:spPr/>
      <dgm:t>
        <a:bodyPr/>
        <a:lstStyle/>
        <a:p>
          <a:endParaRPr lang="en-US"/>
        </a:p>
      </dgm:t>
    </dgm:pt>
    <dgm:pt modelId="{1AF41418-1DFC-784B-838C-9BFE094B7B8A}" type="sibTrans" cxnId="{623FB11C-C051-544B-BA89-9D8519A1396D}">
      <dgm:prSet/>
      <dgm:spPr/>
      <dgm:t>
        <a:bodyPr/>
        <a:lstStyle/>
        <a:p>
          <a:endParaRPr lang="en-US"/>
        </a:p>
      </dgm:t>
    </dgm:pt>
    <dgm:pt modelId="{2FC3164C-3510-9D4D-A534-94668BB6D0E3}">
      <dgm:prSet phldrT="[Text]"/>
      <dgm:spPr/>
      <dgm:t>
        <a:bodyPr/>
        <a:lstStyle/>
        <a:p>
          <a:r>
            <a:rPr lang="en-US" dirty="0" smtClean="0"/>
            <a:t>Flexible</a:t>
          </a:r>
          <a:endParaRPr lang="en-US" dirty="0"/>
        </a:p>
      </dgm:t>
    </dgm:pt>
    <dgm:pt modelId="{E091D7EF-ECBD-1549-B5B2-EA19F3702145}" type="parTrans" cxnId="{50CBF9F6-D57D-FF46-B03E-BB496341C2EC}">
      <dgm:prSet/>
      <dgm:spPr/>
      <dgm:t>
        <a:bodyPr/>
        <a:lstStyle/>
        <a:p>
          <a:endParaRPr lang="en-US"/>
        </a:p>
      </dgm:t>
    </dgm:pt>
    <dgm:pt modelId="{BAB1A146-7395-9F48-95B1-41007317EE32}" type="sibTrans" cxnId="{50CBF9F6-D57D-FF46-B03E-BB496341C2EC}">
      <dgm:prSet/>
      <dgm:spPr/>
      <dgm:t>
        <a:bodyPr/>
        <a:lstStyle/>
        <a:p>
          <a:endParaRPr lang="en-US"/>
        </a:p>
      </dgm:t>
    </dgm:pt>
    <dgm:pt modelId="{37383AC0-ADD7-8B48-B11A-4FB8A69215B9}">
      <dgm:prSet phldrT="[Text]"/>
      <dgm:spPr/>
      <dgm:t>
        <a:bodyPr/>
        <a:lstStyle/>
        <a:p>
          <a:r>
            <a:rPr lang="en-US" dirty="0" smtClean="0"/>
            <a:t>Signature</a:t>
          </a:r>
          <a:endParaRPr lang="en-US" dirty="0"/>
        </a:p>
      </dgm:t>
    </dgm:pt>
    <dgm:pt modelId="{1C7B09F2-9380-5641-B4B9-B07664726BD2}" type="parTrans" cxnId="{6FF5D510-0D89-EA40-9F43-B9697F0CDC56}">
      <dgm:prSet/>
      <dgm:spPr/>
      <dgm:t>
        <a:bodyPr/>
        <a:lstStyle/>
        <a:p>
          <a:endParaRPr lang="en-US"/>
        </a:p>
      </dgm:t>
    </dgm:pt>
    <dgm:pt modelId="{E9055DA4-E87B-344A-B81D-80C88390B6A9}" type="sibTrans" cxnId="{6FF5D510-0D89-EA40-9F43-B9697F0CDC56}">
      <dgm:prSet/>
      <dgm:spPr/>
      <dgm:t>
        <a:bodyPr/>
        <a:lstStyle/>
        <a:p>
          <a:endParaRPr lang="en-US"/>
        </a:p>
      </dgm:t>
    </dgm:pt>
    <dgm:pt modelId="{8259788E-4673-B74A-93F1-C78A407BC8EA}" type="pres">
      <dgm:prSet presAssocID="{20B713A8-9FC5-3247-9E62-A018E11027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8CDE8-12CE-664A-B4CB-8B33B3931434}" type="pres">
      <dgm:prSet presAssocID="{06C42D6C-C11A-A244-B102-A50FA599A6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0D25-A7B8-3742-A41B-F1EF0141AAE6}" type="pres">
      <dgm:prSet presAssocID="{85108F4A-910A-9642-8087-59B3216490D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DE87718-8299-5F42-9FFB-3E2F331AE5F5}" type="pres">
      <dgm:prSet presAssocID="{85108F4A-910A-9642-8087-59B3216490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272190-47BE-964B-95E8-DF5DA7B635B3}" type="pres">
      <dgm:prSet presAssocID="{30C5D3DF-31DE-2B48-B1CD-246634E479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9CB-C6FA-3E44-8877-FF6CFA9D67EE}" type="pres">
      <dgm:prSet presAssocID="{811055B2-DB98-5040-B310-D2FADCCF1C1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C4F376-55B3-DF42-A71B-92473748E42B}" type="pres">
      <dgm:prSet presAssocID="{811055B2-DB98-5040-B310-D2FADCCF1C1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BFC720-0C96-2F48-8CF1-C5038C29BED7}" type="pres">
      <dgm:prSet presAssocID="{0CBBA590-04EF-254B-B37F-C5011A7048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9BC59-A65E-4E45-87DB-B225F4F42517}" type="pres">
      <dgm:prSet presAssocID="{1AF41418-1DFC-784B-838C-9BFE094B7B8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CF13A41-89E0-504E-8A8E-3A7B8B7DF28D}" type="pres">
      <dgm:prSet presAssocID="{1AF41418-1DFC-784B-838C-9BFE094B7B8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738942F-85EE-EE4C-ABD0-049E43A387BE}" type="pres">
      <dgm:prSet presAssocID="{2FC3164C-3510-9D4D-A534-94668BB6D0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9FA5-0926-1C46-B9A1-AB43B2A50DC6}" type="pres">
      <dgm:prSet presAssocID="{BAB1A146-7395-9F48-95B1-41007317EE3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38A36D-97C4-B04E-A5E0-74D3ABF07809}" type="pres">
      <dgm:prSet presAssocID="{BAB1A146-7395-9F48-95B1-41007317EE3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7B70545-5B8D-E34B-B2D8-FCAADE121CBB}" type="pres">
      <dgm:prSet presAssocID="{37383AC0-ADD7-8B48-B11A-4FB8A69215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08D9A-6679-1E49-9CBB-B94F996EA845}" type="pres">
      <dgm:prSet presAssocID="{E9055DA4-E87B-344A-B81D-80C88390B6A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8D1F20E-D0B6-A04B-9501-697618D376D9}" type="pres">
      <dgm:prSet presAssocID="{E9055DA4-E87B-344A-B81D-80C88390B6A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83595B8-99AD-C34B-BFD4-4A1CED4CCE1A}" type="presOf" srcId="{85108F4A-910A-9642-8087-59B3216490D9}" destId="{1DE87718-8299-5F42-9FFB-3E2F331AE5F5}" srcOrd="1" destOrd="0" presId="urn:microsoft.com/office/officeart/2005/8/layout/cycle2"/>
    <dgm:cxn modelId="{623FB11C-C051-544B-BA89-9D8519A1396D}" srcId="{20B713A8-9FC5-3247-9E62-A018E11027AE}" destId="{0CBBA590-04EF-254B-B37F-C5011A704866}" srcOrd="2" destOrd="0" parTransId="{BCDCB1C8-4DEF-E042-825F-F557C3FB847B}" sibTransId="{1AF41418-1DFC-784B-838C-9BFE094B7B8A}"/>
    <dgm:cxn modelId="{D12E6B48-48CD-594A-ABD6-DCB4ADCEA970}" type="presOf" srcId="{E9055DA4-E87B-344A-B81D-80C88390B6A9}" destId="{F5B08D9A-6679-1E49-9CBB-B94F996EA845}" srcOrd="0" destOrd="0" presId="urn:microsoft.com/office/officeart/2005/8/layout/cycle2"/>
    <dgm:cxn modelId="{50CBF9F6-D57D-FF46-B03E-BB496341C2EC}" srcId="{20B713A8-9FC5-3247-9E62-A018E11027AE}" destId="{2FC3164C-3510-9D4D-A534-94668BB6D0E3}" srcOrd="3" destOrd="0" parTransId="{E091D7EF-ECBD-1549-B5B2-EA19F3702145}" sibTransId="{BAB1A146-7395-9F48-95B1-41007317EE32}"/>
    <dgm:cxn modelId="{3CA8EC47-439D-E54F-89C0-59B767B21925}" type="presOf" srcId="{06C42D6C-C11A-A244-B102-A50FA599A65C}" destId="{95D8CDE8-12CE-664A-B4CB-8B33B3931434}" srcOrd="0" destOrd="0" presId="urn:microsoft.com/office/officeart/2005/8/layout/cycle2"/>
    <dgm:cxn modelId="{9BBC0270-DA9E-B843-AD1E-BC59ACBDB623}" type="presOf" srcId="{37383AC0-ADD7-8B48-B11A-4FB8A69215B9}" destId="{77B70545-5B8D-E34B-B2D8-FCAADE121CBB}" srcOrd="0" destOrd="0" presId="urn:microsoft.com/office/officeart/2005/8/layout/cycle2"/>
    <dgm:cxn modelId="{EF9E9527-E4A2-5748-96F2-C9BFCCD51294}" type="presOf" srcId="{20B713A8-9FC5-3247-9E62-A018E11027AE}" destId="{8259788E-4673-B74A-93F1-C78A407BC8EA}" srcOrd="0" destOrd="0" presId="urn:microsoft.com/office/officeart/2005/8/layout/cycle2"/>
    <dgm:cxn modelId="{2026D2BF-398A-1144-B9A9-31C9116F2B19}" srcId="{20B713A8-9FC5-3247-9E62-A018E11027AE}" destId="{30C5D3DF-31DE-2B48-B1CD-246634E479EA}" srcOrd="1" destOrd="0" parTransId="{9E813B28-FA7B-CE40-B3E6-98B98C7DFBA3}" sibTransId="{811055B2-DB98-5040-B310-D2FADCCF1C13}"/>
    <dgm:cxn modelId="{6BEFB8C1-C2EA-0143-97E4-D8D0AA76DF91}" type="presOf" srcId="{BAB1A146-7395-9F48-95B1-41007317EE32}" destId="{7C38A36D-97C4-B04E-A5E0-74D3ABF07809}" srcOrd="1" destOrd="0" presId="urn:microsoft.com/office/officeart/2005/8/layout/cycle2"/>
    <dgm:cxn modelId="{A544E610-72D6-B949-9118-0CB23D94918B}" type="presOf" srcId="{BAB1A146-7395-9F48-95B1-41007317EE32}" destId="{44CE9FA5-0926-1C46-B9A1-AB43B2A50DC6}" srcOrd="0" destOrd="0" presId="urn:microsoft.com/office/officeart/2005/8/layout/cycle2"/>
    <dgm:cxn modelId="{EA409E8E-97D2-8747-B0D7-4AAA33FE15F9}" type="presOf" srcId="{1AF41418-1DFC-784B-838C-9BFE094B7B8A}" destId="{4369BC59-A65E-4E45-87DB-B225F4F42517}" srcOrd="0" destOrd="0" presId="urn:microsoft.com/office/officeart/2005/8/layout/cycle2"/>
    <dgm:cxn modelId="{A948F00D-BA8A-F847-B1FB-EC7E7B09155D}" type="presOf" srcId="{E9055DA4-E87B-344A-B81D-80C88390B6A9}" destId="{28D1F20E-D0B6-A04B-9501-697618D376D9}" srcOrd="1" destOrd="0" presId="urn:microsoft.com/office/officeart/2005/8/layout/cycle2"/>
    <dgm:cxn modelId="{84D62D61-6D89-FA4E-B7B6-8FC3F8AA9022}" srcId="{20B713A8-9FC5-3247-9E62-A018E11027AE}" destId="{06C42D6C-C11A-A244-B102-A50FA599A65C}" srcOrd="0" destOrd="0" parTransId="{3E3DAE27-0E8F-A140-8A2C-9CD7B0F5E03E}" sibTransId="{85108F4A-910A-9642-8087-59B3216490D9}"/>
    <dgm:cxn modelId="{C5351992-8EE3-2947-8AF2-BD21745873E4}" type="presOf" srcId="{2FC3164C-3510-9D4D-A534-94668BB6D0E3}" destId="{7738942F-85EE-EE4C-ABD0-049E43A387BE}" srcOrd="0" destOrd="0" presId="urn:microsoft.com/office/officeart/2005/8/layout/cycle2"/>
    <dgm:cxn modelId="{E4641B7E-9253-7540-BDFF-098E5CBEBCBA}" type="presOf" srcId="{811055B2-DB98-5040-B310-D2FADCCF1C13}" destId="{C9C4F376-55B3-DF42-A71B-92473748E42B}" srcOrd="1" destOrd="0" presId="urn:microsoft.com/office/officeart/2005/8/layout/cycle2"/>
    <dgm:cxn modelId="{488FBC68-8EDE-0C4F-9F1E-A76CF3F1963A}" type="presOf" srcId="{30C5D3DF-31DE-2B48-B1CD-246634E479EA}" destId="{5C272190-47BE-964B-95E8-DF5DA7B635B3}" srcOrd="0" destOrd="0" presId="urn:microsoft.com/office/officeart/2005/8/layout/cycle2"/>
    <dgm:cxn modelId="{6FF5D510-0D89-EA40-9F43-B9697F0CDC56}" srcId="{20B713A8-9FC5-3247-9E62-A018E11027AE}" destId="{37383AC0-ADD7-8B48-B11A-4FB8A69215B9}" srcOrd="4" destOrd="0" parTransId="{1C7B09F2-9380-5641-B4B9-B07664726BD2}" sibTransId="{E9055DA4-E87B-344A-B81D-80C88390B6A9}"/>
    <dgm:cxn modelId="{B48B90D4-FB50-8A4B-B3B9-FF3EF572C4BD}" type="presOf" srcId="{0CBBA590-04EF-254B-B37F-C5011A704866}" destId="{F2BFC720-0C96-2F48-8CF1-C5038C29BED7}" srcOrd="0" destOrd="0" presId="urn:microsoft.com/office/officeart/2005/8/layout/cycle2"/>
    <dgm:cxn modelId="{6ABFAB45-D4DE-2B46-9CEA-A912D29FC393}" type="presOf" srcId="{811055B2-DB98-5040-B310-D2FADCCF1C13}" destId="{1E0EF9CB-C6FA-3E44-8877-FF6CFA9D67EE}" srcOrd="0" destOrd="0" presId="urn:microsoft.com/office/officeart/2005/8/layout/cycle2"/>
    <dgm:cxn modelId="{F0BB5DEC-B85C-C540-9886-010D1735ACD9}" type="presOf" srcId="{85108F4A-910A-9642-8087-59B3216490D9}" destId="{15300D25-A7B8-3742-A41B-F1EF0141AAE6}" srcOrd="0" destOrd="0" presId="urn:microsoft.com/office/officeart/2005/8/layout/cycle2"/>
    <dgm:cxn modelId="{B2ABDB66-CD3A-AA4C-86D3-07D02EFB155B}" type="presOf" srcId="{1AF41418-1DFC-784B-838C-9BFE094B7B8A}" destId="{5CF13A41-89E0-504E-8A8E-3A7B8B7DF28D}" srcOrd="1" destOrd="0" presId="urn:microsoft.com/office/officeart/2005/8/layout/cycle2"/>
    <dgm:cxn modelId="{00652E8D-EAE2-2D49-ADAF-DA03F587DDDE}" type="presParOf" srcId="{8259788E-4673-B74A-93F1-C78A407BC8EA}" destId="{95D8CDE8-12CE-664A-B4CB-8B33B3931434}" srcOrd="0" destOrd="0" presId="urn:microsoft.com/office/officeart/2005/8/layout/cycle2"/>
    <dgm:cxn modelId="{3411D545-123A-DC45-A0FD-4B0C7FFABE67}" type="presParOf" srcId="{8259788E-4673-B74A-93F1-C78A407BC8EA}" destId="{15300D25-A7B8-3742-A41B-F1EF0141AAE6}" srcOrd="1" destOrd="0" presId="urn:microsoft.com/office/officeart/2005/8/layout/cycle2"/>
    <dgm:cxn modelId="{A1CF4DDA-6461-FD49-A270-674EECA4CAA1}" type="presParOf" srcId="{15300D25-A7B8-3742-A41B-F1EF0141AAE6}" destId="{1DE87718-8299-5F42-9FFB-3E2F331AE5F5}" srcOrd="0" destOrd="0" presId="urn:microsoft.com/office/officeart/2005/8/layout/cycle2"/>
    <dgm:cxn modelId="{03E7CA0D-0489-A643-9EDB-C1D2D1DD9BC9}" type="presParOf" srcId="{8259788E-4673-B74A-93F1-C78A407BC8EA}" destId="{5C272190-47BE-964B-95E8-DF5DA7B635B3}" srcOrd="2" destOrd="0" presId="urn:microsoft.com/office/officeart/2005/8/layout/cycle2"/>
    <dgm:cxn modelId="{DB40E3E0-1DCF-5E40-B0B8-95E229758ABF}" type="presParOf" srcId="{8259788E-4673-B74A-93F1-C78A407BC8EA}" destId="{1E0EF9CB-C6FA-3E44-8877-FF6CFA9D67EE}" srcOrd="3" destOrd="0" presId="urn:microsoft.com/office/officeart/2005/8/layout/cycle2"/>
    <dgm:cxn modelId="{420171E0-4553-BC4F-B56D-BB769057CD0D}" type="presParOf" srcId="{1E0EF9CB-C6FA-3E44-8877-FF6CFA9D67EE}" destId="{C9C4F376-55B3-DF42-A71B-92473748E42B}" srcOrd="0" destOrd="0" presId="urn:microsoft.com/office/officeart/2005/8/layout/cycle2"/>
    <dgm:cxn modelId="{16FA0E02-FC00-464C-ACF7-ADB863453E94}" type="presParOf" srcId="{8259788E-4673-B74A-93F1-C78A407BC8EA}" destId="{F2BFC720-0C96-2F48-8CF1-C5038C29BED7}" srcOrd="4" destOrd="0" presId="urn:microsoft.com/office/officeart/2005/8/layout/cycle2"/>
    <dgm:cxn modelId="{8AAE636A-53EB-E743-9955-307554D6DC77}" type="presParOf" srcId="{8259788E-4673-B74A-93F1-C78A407BC8EA}" destId="{4369BC59-A65E-4E45-87DB-B225F4F42517}" srcOrd="5" destOrd="0" presId="urn:microsoft.com/office/officeart/2005/8/layout/cycle2"/>
    <dgm:cxn modelId="{02755353-E315-5444-8CA1-17FE91FBD937}" type="presParOf" srcId="{4369BC59-A65E-4E45-87DB-B225F4F42517}" destId="{5CF13A41-89E0-504E-8A8E-3A7B8B7DF28D}" srcOrd="0" destOrd="0" presId="urn:microsoft.com/office/officeart/2005/8/layout/cycle2"/>
    <dgm:cxn modelId="{CA1D054F-155F-2D44-A12A-44FDE2DBAC03}" type="presParOf" srcId="{8259788E-4673-B74A-93F1-C78A407BC8EA}" destId="{7738942F-85EE-EE4C-ABD0-049E43A387BE}" srcOrd="6" destOrd="0" presId="urn:microsoft.com/office/officeart/2005/8/layout/cycle2"/>
    <dgm:cxn modelId="{43F67F17-A4FE-564C-801D-C52BCEB88C23}" type="presParOf" srcId="{8259788E-4673-B74A-93F1-C78A407BC8EA}" destId="{44CE9FA5-0926-1C46-B9A1-AB43B2A50DC6}" srcOrd="7" destOrd="0" presId="urn:microsoft.com/office/officeart/2005/8/layout/cycle2"/>
    <dgm:cxn modelId="{697B64FA-042D-5140-A59D-5B9C3377B2CF}" type="presParOf" srcId="{44CE9FA5-0926-1C46-B9A1-AB43B2A50DC6}" destId="{7C38A36D-97C4-B04E-A5E0-74D3ABF07809}" srcOrd="0" destOrd="0" presId="urn:microsoft.com/office/officeart/2005/8/layout/cycle2"/>
    <dgm:cxn modelId="{535F4C56-4602-A946-90D5-E98FA967BAA5}" type="presParOf" srcId="{8259788E-4673-B74A-93F1-C78A407BC8EA}" destId="{77B70545-5B8D-E34B-B2D8-FCAADE121CBB}" srcOrd="8" destOrd="0" presId="urn:microsoft.com/office/officeart/2005/8/layout/cycle2"/>
    <dgm:cxn modelId="{FCDFEFBD-C172-3A44-8FEE-7E0D967CE054}" type="presParOf" srcId="{8259788E-4673-B74A-93F1-C78A407BC8EA}" destId="{F5B08D9A-6679-1E49-9CBB-B94F996EA845}" srcOrd="9" destOrd="0" presId="urn:microsoft.com/office/officeart/2005/8/layout/cycle2"/>
    <dgm:cxn modelId="{572681C3-A5C8-F544-A0D0-08643FDF3AB4}" type="presParOf" srcId="{F5B08D9A-6679-1E49-9CBB-B94F996EA845}" destId="{28D1F20E-D0B6-A04B-9501-697618D376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713A8-9FC5-3247-9E62-A018E11027AE}" type="doc">
      <dgm:prSet loTypeId="urn:microsoft.com/office/officeart/2005/8/layout/cycle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42D6C-C11A-A244-B102-A50FA599A65C}">
      <dgm:prSet phldrT="[Text]"/>
      <dgm:spPr/>
      <dgm:t>
        <a:bodyPr/>
        <a:lstStyle/>
        <a:p>
          <a:r>
            <a:rPr lang="en-US" dirty="0" smtClean="0"/>
            <a:t>Shared</a:t>
          </a:r>
          <a:endParaRPr lang="en-US" dirty="0"/>
        </a:p>
      </dgm:t>
    </dgm:pt>
    <dgm:pt modelId="{3E3DAE27-0E8F-A140-8A2C-9CD7B0F5E03E}" type="parTrans" cxnId="{84D62D61-6D89-FA4E-B7B6-8FC3F8AA9022}">
      <dgm:prSet/>
      <dgm:spPr/>
      <dgm:t>
        <a:bodyPr/>
        <a:lstStyle/>
        <a:p>
          <a:endParaRPr lang="en-US"/>
        </a:p>
      </dgm:t>
    </dgm:pt>
    <dgm:pt modelId="{85108F4A-910A-9642-8087-59B3216490D9}" type="sibTrans" cxnId="{84D62D61-6D89-FA4E-B7B6-8FC3F8AA9022}">
      <dgm:prSet/>
      <dgm:spPr/>
      <dgm:t>
        <a:bodyPr/>
        <a:lstStyle/>
        <a:p>
          <a:endParaRPr lang="en-US"/>
        </a:p>
      </dgm:t>
    </dgm:pt>
    <dgm:pt modelId="{30C5D3DF-31DE-2B48-B1CD-246634E479EA}">
      <dgm:prSet phldrT="[Text]"/>
      <dgm:spPr/>
      <dgm:t>
        <a:bodyPr/>
        <a:lstStyle/>
        <a:p>
          <a:r>
            <a:rPr lang="en-US" dirty="0" smtClean="0"/>
            <a:t>Integrated</a:t>
          </a:r>
          <a:endParaRPr lang="en-US" dirty="0"/>
        </a:p>
      </dgm:t>
    </dgm:pt>
    <dgm:pt modelId="{9E813B28-FA7B-CE40-B3E6-98B98C7DFBA3}" type="parTrans" cxnId="{2026D2BF-398A-1144-B9A9-31C9116F2B19}">
      <dgm:prSet/>
      <dgm:spPr/>
      <dgm:t>
        <a:bodyPr/>
        <a:lstStyle/>
        <a:p>
          <a:endParaRPr lang="en-US"/>
        </a:p>
      </dgm:t>
    </dgm:pt>
    <dgm:pt modelId="{811055B2-DB98-5040-B310-D2FADCCF1C13}" type="sibTrans" cxnId="{2026D2BF-398A-1144-B9A9-31C9116F2B19}">
      <dgm:prSet/>
      <dgm:spPr/>
      <dgm:t>
        <a:bodyPr/>
        <a:lstStyle/>
        <a:p>
          <a:endParaRPr lang="en-US"/>
        </a:p>
      </dgm:t>
    </dgm:pt>
    <dgm:pt modelId="{0CBBA590-04EF-254B-B37F-C5011A704866}">
      <dgm:prSet phldrT="[Text]"/>
      <dgm:spPr/>
      <dgm:t>
        <a:bodyPr/>
        <a:lstStyle/>
        <a:p>
          <a:r>
            <a:rPr lang="en-US" dirty="0" smtClean="0"/>
            <a:t>Immersive</a:t>
          </a:r>
          <a:endParaRPr lang="en-US" dirty="0"/>
        </a:p>
      </dgm:t>
    </dgm:pt>
    <dgm:pt modelId="{BCDCB1C8-4DEF-E042-825F-F557C3FB847B}" type="parTrans" cxnId="{623FB11C-C051-544B-BA89-9D8519A1396D}">
      <dgm:prSet/>
      <dgm:spPr/>
      <dgm:t>
        <a:bodyPr/>
        <a:lstStyle/>
        <a:p>
          <a:endParaRPr lang="en-US"/>
        </a:p>
      </dgm:t>
    </dgm:pt>
    <dgm:pt modelId="{1AF41418-1DFC-784B-838C-9BFE094B7B8A}" type="sibTrans" cxnId="{623FB11C-C051-544B-BA89-9D8519A1396D}">
      <dgm:prSet/>
      <dgm:spPr/>
      <dgm:t>
        <a:bodyPr/>
        <a:lstStyle/>
        <a:p>
          <a:endParaRPr lang="en-US"/>
        </a:p>
      </dgm:t>
    </dgm:pt>
    <dgm:pt modelId="{2FC3164C-3510-9D4D-A534-94668BB6D0E3}">
      <dgm:prSet phldrT="[Text]"/>
      <dgm:spPr/>
      <dgm:t>
        <a:bodyPr/>
        <a:lstStyle/>
        <a:p>
          <a:r>
            <a:rPr lang="en-US" dirty="0" smtClean="0"/>
            <a:t>Flexible</a:t>
          </a:r>
          <a:endParaRPr lang="en-US" dirty="0"/>
        </a:p>
      </dgm:t>
    </dgm:pt>
    <dgm:pt modelId="{E091D7EF-ECBD-1549-B5B2-EA19F3702145}" type="parTrans" cxnId="{50CBF9F6-D57D-FF46-B03E-BB496341C2EC}">
      <dgm:prSet/>
      <dgm:spPr/>
      <dgm:t>
        <a:bodyPr/>
        <a:lstStyle/>
        <a:p>
          <a:endParaRPr lang="en-US"/>
        </a:p>
      </dgm:t>
    </dgm:pt>
    <dgm:pt modelId="{BAB1A146-7395-9F48-95B1-41007317EE32}" type="sibTrans" cxnId="{50CBF9F6-D57D-FF46-B03E-BB496341C2EC}">
      <dgm:prSet/>
      <dgm:spPr/>
      <dgm:t>
        <a:bodyPr/>
        <a:lstStyle/>
        <a:p>
          <a:endParaRPr lang="en-US"/>
        </a:p>
      </dgm:t>
    </dgm:pt>
    <dgm:pt modelId="{37383AC0-ADD7-8B48-B11A-4FB8A69215B9}">
      <dgm:prSet phldrT="[Text]"/>
      <dgm:spPr/>
      <dgm:t>
        <a:bodyPr/>
        <a:lstStyle/>
        <a:p>
          <a:r>
            <a:rPr lang="en-US" dirty="0" smtClean="0"/>
            <a:t>Signature</a:t>
          </a:r>
          <a:endParaRPr lang="en-US" dirty="0"/>
        </a:p>
      </dgm:t>
    </dgm:pt>
    <dgm:pt modelId="{1C7B09F2-9380-5641-B4B9-B07664726BD2}" type="parTrans" cxnId="{6FF5D510-0D89-EA40-9F43-B9697F0CDC56}">
      <dgm:prSet/>
      <dgm:spPr/>
      <dgm:t>
        <a:bodyPr/>
        <a:lstStyle/>
        <a:p>
          <a:endParaRPr lang="en-US"/>
        </a:p>
      </dgm:t>
    </dgm:pt>
    <dgm:pt modelId="{E9055DA4-E87B-344A-B81D-80C88390B6A9}" type="sibTrans" cxnId="{6FF5D510-0D89-EA40-9F43-B9697F0CDC56}">
      <dgm:prSet/>
      <dgm:spPr/>
      <dgm:t>
        <a:bodyPr/>
        <a:lstStyle/>
        <a:p>
          <a:endParaRPr lang="en-US"/>
        </a:p>
      </dgm:t>
    </dgm:pt>
    <dgm:pt modelId="{8259788E-4673-B74A-93F1-C78A407BC8EA}" type="pres">
      <dgm:prSet presAssocID="{20B713A8-9FC5-3247-9E62-A018E11027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D8CDE8-12CE-664A-B4CB-8B33B3931434}" type="pres">
      <dgm:prSet presAssocID="{06C42D6C-C11A-A244-B102-A50FA599A6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0D25-A7B8-3742-A41B-F1EF0141AAE6}" type="pres">
      <dgm:prSet presAssocID="{85108F4A-910A-9642-8087-59B3216490D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DE87718-8299-5F42-9FFB-3E2F331AE5F5}" type="pres">
      <dgm:prSet presAssocID="{85108F4A-910A-9642-8087-59B3216490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272190-47BE-964B-95E8-DF5DA7B635B3}" type="pres">
      <dgm:prSet presAssocID="{30C5D3DF-31DE-2B48-B1CD-246634E479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9CB-C6FA-3E44-8877-FF6CFA9D67EE}" type="pres">
      <dgm:prSet presAssocID="{811055B2-DB98-5040-B310-D2FADCCF1C1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C4F376-55B3-DF42-A71B-92473748E42B}" type="pres">
      <dgm:prSet presAssocID="{811055B2-DB98-5040-B310-D2FADCCF1C1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BFC720-0C96-2F48-8CF1-C5038C29BED7}" type="pres">
      <dgm:prSet presAssocID="{0CBBA590-04EF-254B-B37F-C5011A7048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9BC59-A65E-4E45-87DB-B225F4F42517}" type="pres">
      <dgm:prSet presAssocID="{1AF41418-1DFC-784B-838C-9BFE094B7B8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CF13A41-89E0-504E-8A8E-3A7B8B7DF28D}" type="pres">
      <dgm:prSet presAssocID="{1AF41418-1DFC-784B-838C-9BFE094B7B8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738942F-85EE-EE4C-ABD0-049E43A387BE}" type="pres">
      <dgm:prSet presAssocID="{2FC3164C-3510-9D4D-A534-94668BB6D0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E9FA5-0926-1C46-B9A1-AB43B2A50DC6}" type="pres">
      <dgm:prSet presAssocID="{BAB1A146-7395-9F48-95B1-41007317EE3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38A36D-97C4-B04E-A5E0-74D3ABF07809}" type="pres">
      <dgm:prSet presAssocID="{BAB1A146-7395-9F48-95B1-41007317EE3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7B70545-5B8D-E34B-B2D8-FCAADE121CBB}" type="pres">
      <dgm:prSet presAssocID="{37383AC0-ADD7-8B48-B11A-4FB8A69215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08D9A-6679-1E49-9CBB-B94F996EA845}" type="pres">
      <dgm:prSet presAssocID="{E9055DA4-E87B-344A-B81D-80C88390B6A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8D1F20E-D0B6-A04B-9501-697618D376D9}" type="pres">
      <dgm:prSet presAssocID="{E9055DA4-E87B-344A-B81D-80C88390B6A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C14F451-C8FB-7F42-BEAB-BFE918770A25}" type="presOf" srcId="{811055B2-DB98-5040-B310-D2FADCCF1C13}" destId="{C9C4F376-55B3-DF42-A71B-92473748E42B}" srcOrd="1" destOrd="0" presId="urn:microsoft.com/office/officeart/2005/8/layout/cycle2"/>
    <dgm:cxn modelId="{7BBE2E4A-303F-714B-8FEB-E98B93A346A7}" type="presOf" srcId="{BAB1A146-7395-9F48-95B1-41007317EE32}" destId="{7C38A36D-97C4-B04E-A5E0-74D3ABF07809}" srcOrd="1" destOrd="0" presId="urn:microsoft.com/office/officeart/2005/8/layout/cycle2"/>
    <dgm:cxn modelId="{A4F489AE-3642-3640-BA49-8043966848AD}" type="presOf" srcId="{06C42D6C-C11A-A244-B102-A50FA599A65C}" destId="{95D8CDE8-12CE-664A-B4CB-8B33B3931434}" srcOrd="0" destOrd="0" presId="urn:microsoft.com/office/officeart/2005/8/layout/cycle2"/>
    <dgm:cxn modelId="{7E7C0806-553B-C44E-A711-E695329F9FC6}" type="presOf" srcId="{E9055DA4-E87B-344A-B81D-80C88390B6A9}" destId="{F5B08D9A-6679-1E49-9CBB-B94F996EA845}" srcOrd="0" destOrd="0" presId="urn:microsoft.com/office/officeart/2005/8/layout/cycle2"/>
    <dgm:cxn modelId="{8A474CC7-19C8-C743-B226-5E95372D163E}" type="presOf" srcId="{BAB1A146-7395-9F48-95B1-41007317EE32}" destId="{44CE9FA5-0926-1C46-B9A1-AB43B2A50DC6}" srcOrd="0" destOrd="0" presId="urn:microsoft.com/office/officeart/2005/8/layout/cycle2"/>
    <dgm:cxn modelId="{50CBF9F6-D57D-FF46-B03E-BB496341C2EC}" srcId="{20B713A8-9FC5-3247-9E62-A018E11027AE}" destId="{2FC3164C-3510-9D4D-A534-94668BB6D0E3}" srcOrd="3" destOrd="0" parTransId="{E091D7EF-ECBD-1549-B5B2-EA19F3702145}" sibTransId="{BAB1A146-7395-9F48-95B1-41007317EE32}"/>
    <dgm:cxn modelId="{CA8E839B-0D56-BF49-BE4F-1BAC6DC53522}" type="presOf" srcId="{811055B2-DB98-5040-B310-D2FADCCF1C13}" destId="{1E0EF9CB-C6FA-3E44-8877-FF6CFA9D67EE}" srcOrd="0" destOrd="0" presId="urn:microsoft.com/office/officeart/2005/8/layout/cycle2"/>
    <dgm:cxn modelId="{9ECEE90F-F003-6141-A66B-ED8AA5381062}" type="presOf" srcId="{1AF41418-1DFC-784B-838C-9BFE094B7B8A}" destId="{4369BC59-A65E-4E45-87DB-B225F4F42517}" srcOrd="0" destOrd="0" presId="urn:microsoft.com/office/officeart/2005/8/layout/cycle2"/>
    <dgm:cxn modelId="{4473CBEA-C85E-E841-BC92-4CE9C147B621}" type="presOf" srcId="{85108F4A-910A-9642-8087-59B3216490D9}" destId="{15300D25-A7B8-3742-A41B-F1EF0141AAE6}" srcOrd="0" destOrd="0" presId="urn:microsoft.com/office/officeart/2005/8/layout/cycle2"/>
    <dgm:cxn modelId="{DE6E6FC2-9D1B-7347-AAFA-0F5DB3473641}" type="presOf" srcId="{37383AC0-ADD7-8B48-B11A-4FB8A69215B9}" destId="{77B70545-5B8D-E34B-B2D8-FCAADE121CBB}" srcOrd="0" destOrd="0" presId="urn:microsoft.com/office/officeart/2005/8/layout/cycle2"/>
    <dgm:cxn modelId="{46CDEB9A-18C0-7F43-924C-2238CDA7D2B5}" type="presOf" srcId="{20B713A8-9FC5-3247-9E62-A018E11027AE}" destId="{8259788E-4673-B74A-93F1-C78A407BC8EA}" srcOrd="0" destOrd="0" presId="urn:microsoft.com/office/officeart/2005/8/layout/cycle2"/>
    <dgm:cxn modelId="{0A372405-C0D3-174B-8B5E-17E18A6B7A0F}" type="presOf" srcId="{30C5D3DF-31DE-2B48-B1CD-246634E479EA}" destId="{5C272190-47BE-964B-95E8-DF5DA7B635B3}" srcOrd="0" destOrd="0" presId="urn:microsoft.com/office/officeart/2005/8/layout/cycle2"/>
    <dgm:cxn modelId="{CFF220E6-510A-8844-8BAE-5CBEC12BF889}" type="presOf" srcId="{2FC3164C-3510-9D4D-A534-94668BB6D0E3}" destId="{7738942F-85EE-EE4C-ABD0-049E43A387BE}" srcOrd="0" destOrd="0" presId="urn:microsoft.com/office/officeart/2005/8/layout/cycle2"/>
    <dgm:cxn modelId="{6C65EC94-FAC0-E442-AC52-89B7E0DD5A04}" type="presOf" srcId="{85108F4A-910A-9642-8087-59B3216490D9}" destId="{1DE87718-8299-5F42-9FFB-3E2F331AE5F5}" srcOrd="1" destOrd="0" presId="urn:microsoft.com/office/officeart/2005/8/layout/cycle2"/>
    <dgm:cxn modelId="{0AD1E343-70D1-7746-8D80-AAF7862BBF29}" type="presOf" srcId="{0CBBA590-04EF-254B-B37F-C5011A704866}" destId="{F2BFC720-0C96-2F48-8CF1-C5038C29BED7}" srcOrd="0" destOrd="0" presId="urn:microsoft.com/office/officeart/2005/8/layout/cycle2"/>
    <dgm:cxn modelId="{84D62D61-6D89-FA4E-B7B6-8FC3F8AA9022}" srcId="{20B713A8-9FC5-3247-9E62-A018E11027AE}" destId="{06C42D6C-C11A-A244-B102-A50FA599A65C}" srcOrd="0" destOrd="0" parTransId="{3E3DAE27-0E8F-A140-8A2C-9CD7B0F5E03E}" sibTransId="{85108F4A-910A-9642-8087-59B3216490D9}"/>
    <dgm:cxn modelId="{545019A4-6561-EC41-A379-050A04893966}" type="presOf" srcId="{E9055DA4-E87B-344A-B81D-80C88390B6A9}" destId="{28D1F20E-D0B6-A04B-9501-697618D376D9}" srcOrd="1" destOrd="0" presId="urn:microsoft.com/office/officeart/2005/8/layout/cycle2"/>
    <dgm:cxn modelId="{623FB11C-C051-544B-BA89-9D8519A1396D}" srcId="{20B713A8-9FC5-3247-9E62-A018E11027AE}" destId="{0CBBA590-04EF-254B-B37F-C5011A704866}" srcOrd="2" destOrd="0" parTransId="{BCDCB1C8-4DEF-E042-825F-F557C3FB847B}" sibTransId="{1AF41418-1DFC-784B-838C-9BFE094B7B8A}"/>
    <dgm:cxn modelId="{6FF5D510-0D89-EA40-9F43-B9697F0CDC56}" srcId="{20B713A8-9FC5-3247-9E62-A018E11027AE}" destId="{37383AC0-ADD7-8B48-B11A-4FB8A69215B9}" srcOrd="4" destOrd="0" parTransId="{1C7B09F2-9380-5641-B4B9-B07664726BD2}" sibTransId="{E9055DA4-E87B-344A-B81D-80C88390B6A9}"/>
    <dgm:cxn modelId="{2026D2BF-398A-1144-B9A9-31C9116F2B19}" srcId="{20B713A8-9FC5-3247-9E62-A018E11027AE}" destId="{30C5D3DF-31DE-2B48-B1CD-246634E479EA}" srcOrd="1" destOrd="0" parTransId="{9E813B28-FA7B-CE40-B3E6-98B98C7DFBA3}" sibTransId="{811055B2-DB98-5040-B310-D2FADCCF1C13}"/>
    <dgm:cxn modelId="{F57F0F0F-66C3-5B4E-A6C1-1F5F1243857D}" type="presOf" srcId="{1AF41418-1DFC-784B-838C-9BFE094B7B8A}" destId="{5CF13A41-89E0-504E-8A8E-3A7B8B7DF28D}" srcOrd="1" destOrd="0" presId="urn:microsoft.com/office/officeart/2005/8/layout/cycle2"/>
    <dgm:cxn modelId="{386A30E3-2905-1545-869F-8B4D3396D2A8}" type="presParOf" srcId="{8259788E-4673-B74A-93F1-C78A407BC8EA}" destId="{95D8CDE8-12CE-664A-B4CB-8B33B3931434}" srcOrd="0" destOrd="0" presId="urn:microsoft.com/office/officeart/2005/8/layout/cycle2"/>
    <dgm:cxn modelId="{DB5996A5-1F99-F343-8501-D5276C0481A5}" type="presParOf" srcId="{8259788E-4673-B74A-93F1-C78A407BC8EA}" destId="{15300D25-A7B8-3742-A41B-F1EF0141AAE6}" srcOrd="1" destOrd="0" presId="urn:microsoft.com/office/officeart/2005/8/layout/cycle2"/>
    <dgm:cxn modelId="{C7145AD6-A9A4-2446-9CB4-F54DADE5BBE7}" type="presParOf" srcId="{15300D25-A7B8-3742-A41B-F1EF0141AAE6}" destId="{1DE87718-8299-5F42-9FFB-3E2F331AE5F5}" srcOrd="0" destOrd="0" presId="urn:microsoft.com/office/officeart/2005/8/layout/cycle2"/>
    <dgm:cxn modelId="{AD6E3808-079C-CF48-9369-984A3638477B}" type="presParOf" srcId="{8259788E-4673-B74A-93F1-C78A407BC8EA}" destId="{5C272190-47BE-964B-95E8-DF5DA7B635B3}" srcOrd="2" destOrd="0" presId="urn:microsoft.com/office/officeart/2005/8/layout/cycle2"/>
    <dgm:cxn modelId="{386645C0-F56E-9745-AE81-80182F761330}" type="presParOf" srcId="{8259788E-4673-B74A-93F1-C78A407BC8EA}" destId="{1E0EF9CB-C6FA-3E44-8877-FF6CFA9D67EE}" srcOrd="3" destOrd="0" presId="urn:microsoft.com/office/officeart/2005/8/layout/cycle2"/>
    <dgm:cxn modelId="{8F5BA888-8B3C-284D-A297-5D6ECA45FFEB}" type="presParOf" srcId="{1E0EF9CB-C6FA-3E44-8877-FF6CFA9D67EE}" destId="{C9C4F376-55B3-DF42-A71B-92473748E42B}" srcOrd="0" destOrd="0" presId="urn:microsoft.com/office/officeart/2005/8/layout/cycle2"/>
    <dgm:cxn modelId="{EB1C4130-6B9C-864B-80E4-6893033B2695}" type="presParOf" srcId="{8259788E-4673-B74A-93F1-C78A407BC8EA}" destId="{F2BFC720-0C96-2F48-8CF1-C5038C29BED7}" srcOrd="4" destOrd="0" presId="urn:microsoft.com/office/officeart/2005/8/layout/cycle2"/>
    <dgm:cxn modelId="{C16432DF-9EA3-5D42-B30C-17A0468A7DDF}" type="presParOf" srcId="{8259788E-4673-B74A-93F1-C78A407BC8EA}" destId="{4369BC59-A65E-4E45-87DB-B225F4F42517}" srcOrd="5" destOrd="0" presId="urn:microsoft.com/office/officeart/2005/8/layout/cycle2"/>
    <dgm:cxn modelId="{E12329A2-1586-1B46-AFE6-C61F016E749D}" type="presParOf" srcId="{4369BC59-A65E-4E45-87DB-B225F4F42517}" destId="{5CF13A41-89E0-504E-8A8E-3A7B8B7DF28D}" srcOrd="0" destOrd="0" presId="urn:microsoft.com/office/officeart/2005/8/layout/cycle2"/>
    <dgm:cxn modelId="{FD8ECD24-7A36-2647-861A-0A3CC1D1F0B1}" type="presParOf" srcId="{8259788E-4673-B74A-93F1-C78A407BC8EA}" destId="{7738942F-85EE-EE4C-ABD0-049E43A387BE}" srcOrd="6" destOrd="0" presId="urn:microsoft.com/office/officeart/2005/8/layout/cycle2"/>
    <dgm:cxn modelId="{D7FCB714-FBE7-F04B-A361-41EEDB143173}" type="presParOf" srcId="{8259788E-4673-B74A-93F1-C78A407BC8EA}" destId="{44CE9FA5-0926-1C46-B9A1-AB43B2A50DC6}" srcOrd="7" destOrd="0" presId="urn:microsoft.com/office/officeart/2005/8/layout/cycle2"/>
    <dgm:cxn modelId="{6CFDE1BA-C12A-1444-98D5-124754C900C5}" type="presParOf" srcId="{44CE9FA5-0926-1C46-B9A1-AB43B2A50DC6}" destId="{7C38A36D-97C4-B04E-A5E0-74D3ABF07809}" srcOrd="0" destOrd="0" presId="urn:microsoft.com/office/officeart/2005/8/layout/cycle2"/>
    <dgm:cxn modelId="{7300087E-153E-EB46-8934-9F7D88992B6B}" type="presParOf" srcId="{8259788E-4673-B74A-93F1-C78A407BC8EA}" destId="{77B70545-5B8D-E34B-B2D8-FCAADE121CBB}" srcOrd="8" destOrd="0" presId="urn:microsoft.com/office/officeart/2005/8/layout/cycle2"/>
    <dgm:cxn modelId="{08A7D9B8-5777-B845-94B7-715F8EAC056B}" type="presParOf" srcId="{8259788E-4673-B74A-93F1-C78A407BC8EA}" destId="{F5B08D9A-6679-1E49-9CBB-B94F996EA845}" srcOrd="9" destOrd="0" presId="urn:microsoft.com/office/officeart/2005/8/layout/cycle2"/>
    <dgm:cxn modelId="{2B526900-1883-CA4E-9B01-D4B553450616}" type="presParOf" srcId="{F5B08D9A-6679-1E49-9CBB-B94F996EA845}" destId="{28D1F20E-D0B6-A04B-9501-697618D376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CC0-6A2E-9541-84D5-873EA13DDE06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B69E-3CC1-E349-8CB9-D3D75CA2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2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E11B-1B9E-4442-9E3B-B9D08D81274E}" type="datetimeFigureOut">
              <a:rPr lang="zh-CN" altLang="en-US" smtClean="0"/>
              <a:pPr/>
              <a:t>2018/6/19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4270-3229-468F-85E8-DAEC4FA9B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4270-3229-468F-85E8-DAEC4FA9BDC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01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BB5C-3D21-C044-AD1D-40F2AA28E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BB5C-3D21-C044-AD1D-40F2AA28E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样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5718175"/>
            <a:ext cx="21605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2969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zh-CN" alt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59" y="1338495"/>
            <a:ext cx="7377546" cy="93087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7" y="3638453"/>
            <a:ext cx="7352607" cy="5428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8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1C97-C6AB-D04D-96C8-C6BB8DBA4C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8807B-723C-CC4B-A0C3-BCA8F9BDB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53D2-17B0-406B-9436-E17D48F9051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FD6B-4E2A-4F11-9B2D-CFBAC43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样式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5718175"/>
            <a:ext cx="21605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2969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zh-CN" alt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59" y="1338495"/>
            <a:ext cx="7377546" cy="93087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7" y="3638453"/>
            <a:ext cx="7352607" cy="5428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样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0" y="1587500"/>
            <a:ext cx="9144000" cy="3200400"/>
          </a:xfrm>
          <a:prstGeom prst="rect">
            <a:avLst/>
          </a:prstGeom>
          <a:solidFill>
            <a:srgbClr val="00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927725"/>
            <a:ext cx="156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75"/>
            <a:ext cx="67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227" y="2890148"/>
            <a:ext cx="5868352" cy="77576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样式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0" y="1587500"/>
            <a:ext cx="9144000" cy="3200400"/>
          </a:xfrm>
          <a:prstGeom prst="rect">
            <a:avLst/>
          </a:prstGeom>
          <a:solidFill>
            <a:srgbClr val="016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927725"/>
            <a:ext cx="156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75"/>
            <a:ext cx="67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227" y="2890148"/>
            <a:ext cx="5868352" cy="77576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样式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75"/>
            <a:ext cx="67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927725"/>
            <a:ext cx="156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7156"/>
            <a:ext cx="7886700" cy="543533"/>
          </a:xfrm>
        </p:spPr>
        <p:txBody>
          <a:bodyPr>
            <a:noAutofit/>
          </a:bodyPr>
          <a:lstStyle>
            <a:lvl1pPr>
              <a:defRPr sz="36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556"/>
            <a:ext cx="7886700" cy="3682540"/>
          </a:xfrm>
        </p:spPr>
        <p:txBody>
          <a:bodyPr/>
          <a:lstStyle>
            <a:lvl1pPr marL="0" indent="0">
              <a:buNone/>
              <a:defRPr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1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样式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75"/>
            <a:ext cx="67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927725"/>
            <a:ext cx="156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7156"/>
            <a:ext cx="7886700" cy="543533"/>
          </a:xfrm>
        </p:spPr>
        <p:txBody>
          <a:bodyPr>
            <a:noAutofit/>
          </a:bodyPr>
          <a:lstStyle>
            <a:lvl1pPr>
              <a:defRPr sz="36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85258"/>
            <a:ext cx="7886700" cy="315883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614363" y="1903844"/>
            <a:ext cx="7939087" cy="5238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rgbClr val="003B81"/>
                </a:solidFill>
              </a:defRPr>
            </a:lvl2pPr>
            <a:lvl3pPr>
              <a:defRPr>
                <a:solidFill>
                  <a:srgbClr val="003B81"/>
                </a:solidFill>
              </a:defRPr>
            </a:lvl3pPr>
            <a:lvl4pPr>
              <a:defRPr>
                <a:solidFill>
                  <a:srgbClr val="003B81"/>
                </a:solidFill>
              </a:defRPr>
            </a:lvl4pPr>
            <a:lvl5pPr>
              <a:defRPr>
                <a:solidFill>
                  <a:srgbClr val="003B8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16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75"/>
            <a:ext cx="67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927725"/>
            <a:ext cx="156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7156"/>
            <a:ext cx="7886700" cy="543533"/>
          </a:xfrm>
        </p:spPr>
        <p:txBody>
          <a:bodyPr>
            <a:noAutofit/>
          </a:bodyPr>
          <a:lstStyle>
            <a:lvl1pPr>
              <a:defRPr sz="36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85258"/>
            <a:ext cx="3793721" cy="315883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614363" y="1903844"/>
            <a:ext cx="7939087" cy="5238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rgbClr val="003B81"/>
                </a:solidFill>
              </a:defRPr>
            </a:lvl2pPr>
            <a:lvl3pPr>
              <a:defRPr>
                <a:solidFill>
                  <a:srgbClr val="003B81"/>
                </a:solidFill>
              </a:defRPr>
            </a:lvl3pPr>
            <a:lvl4pPr>
              <a:defRPr>
                <a:solidFill>
                  <a:srgbClr val="003B81"/>
                </a:solidFill>
              </a:defRPr>
            </a:lvl4pPr>
            <a:lvl5pPr>
              <a:defRPr>
                <a:solidFill>
                  <a:srgbClr val="003B8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SmartArt 占位符 5"/>
          <p:cNvSpPr>
            <a:spLocks noGrp="1"/>
          </p:cNvSpPr>
          <p:nvPr>
            <p:ph type="dgm" sz="quarter" idx="11"/>
          </p:nvPr>
        </p:nvSpPr>
        <p:spPr>
          <a:xfrm>
            <a:off x="5386647" y="3133898"/>
            <a:ext cx="2510444" cy="2136371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icon to add SmartArt graphic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6310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 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75"/>
            <a:ext cx="67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5927725"/>
            <a:ext cx="156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7156"/>
            <a:ext cx="7886700" cy="543533"/>
          </a:xfrm>
        </p:spPr>
        <p:txBody>
          <a:bodyPr>
            <a:noAutofit/>
          </a:bodyPr>
          <a:lstStyle>
            <a:lvl1pPr>
              <a:defRPr sz="36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85258"/>
            <a:ext cx="3793721" cy="315883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614363" y="1903844"/>
            <a:ext cx="7939087" cy="5238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rgbClr val="003B81"/>
                </a:solidFill>
              </a:defRPr>
            </a:lvl2pPr>
            <a:lvl3pPr>
              <a:defRPr>
                <a:solidFill>
                  <a:srgbClr val="003B81"/>
                </a:solidFill>
              </a:defRPr>
            </a:lvl3pPr>
            <a:lvl4pPr>
              <a:defRPr>
                <a:solidFill>
                  <a:srgbClr val="003B81"/>
                </a:solidFill>
              </a:defRPr>
            </a:lvl4pPr>
            <a:lvl5pPr>
              <a:defRPr>
                <a:solidFill>
                  <a:srgbClr val="003B8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587875" y="2586038"/>
            <a:ext cx="3957638" cy="3157537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0719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335241"/>
            <a:ext cx="7886700" cy="1325563"/>
          </a:xfrm>
        </p:spPr>
        <p:txBody>
          <a:bodyPr/>
          <a:lstStyle>
            <a:lvl1pPr algn="ctr">
              <a:defRPr>
                <a:solidFill>
                  <a:srgbClr val="003B8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BC4037D-198D-7145-B48D-1E411A485D91}" type="datetimeFigureOut">
              <a:rPr lang="zh-CN" altLang="en-US"/>
              <a:pPr/>
              <a:t>2018/6/19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F5DF00-D922-BC43-8C56-82E5C858CEC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2" r:id="rId10"/>
    <p:sldLayoutId id="214748373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003" y="3512125"/>
            <a:ext cx="8847116" cy="1368632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latin typeface="+mn-lt"/>
              </a:rPr>
              <a:t>Duke Kunshan </a:t>
            </a:r>
            <a:r>
              <a:rPr lang="en-US" sz="4800" dirty="0" smtClean="0">
                <a:latin typeface="+mn-lt"/>
              </a:rPr>
              <a:t/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Welcome and Introduction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Placeholder 3" descr="035016_duke_kunshan105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 b="10391"/>
          <a:stretch>
            <a:fillRect/>
          </a:stretch>
        </p:blipFill>
        <p:spPr>
          <a:xfrm>
            <a:off x="0" y="0"/>
            <a:ext cx="9144000" cy="4829695"/>
          </a:xfrm>
        </p:spPr>
      </p:pic>
      <p:sp>
        <p:nvSpPr>
          <p:cNvPr id="6" name="TextBox 5"/>
          <p:cNvSpPr txBox="1"/>
          <p:nvPr/>
        </p:nvSpPr>
        <p:spPr>
          <a:xfrm>
            <a:off x="95003" y="4888572"/>
            <a:ext cx="623634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Noah Pickus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Associate Provost &amp; Senior Adviser, Duke University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Dean, Undergraduate Curricular Affairs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&amp; Faculty Development, Duke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Kunshan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University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118" y="61070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2543" y="387840"/>
            <a:ext cx="7886700" cy="543533"/>
          </a:xfrm>
        </p:spPr>
        <p:txBody>
          <a:bodyPr/>
          <a:lstStyle/>
          <a:p>
            <a:r>
              <a:rPr lang="en-US" dirty="0" smtClean="0"/>
              <a:t>Key Structural Features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35381" y="1339157"/>
          <a:ext cx="8165052" cy="439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2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4" y="-231494"/>
            <a:ext cx="5743268" cy="7432467"/>
          </a:xfrm>
        </p:spPr>
      </p:pic>
    </p:spTree>
    <p:extLst>
      <p:ext uri="{BB962C8B-B14F-4D97-AF65-F5344CB8AC3E}">
        <p14:creationId xmlns:p14="http://schemas.microsoft.com/office/powerpoint/2010/main" val="4422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2543" y="387840"/>
            <a:ext cx="7886700" cy="543533"/>
          </a:xfrm>
        </p:spPr>
        <p:txBody>
          <a:bodyPr/>
          <a:lstStyle/>
          <a:p>
            <a:r>
              <a:rPr lang="en-US" dirty="0" smtClean="0"/>
              <a:t>Key Structural Features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35381" y="1339157"/>
          <a:ext cx="8165052" cy="439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7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49" y="921622"/>
            <a:ext cx="7787562" cy="543533"/>
          </a:xfrm>
        </p:spPr>
        <p:txBody>
          <a:bodyPr/>
          <a:lstStyle/>
          <a:p>
            <a:r>
              <a:rPr lang="en-US" dirty="0" smtClean="0"/>
              <a:t>Signature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11" y="1936138"/>
            <a:ext cx="7962900" cy="2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79806" y="885111"/>
            <a:ext cx="3368735" cy="378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801" y="139485"/>
            <a:ext cx="96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lbany AMT" pitchFamily="34" charset="0"/>
                <a:ea typeface="Adobe Gothic Std B" panose="020B0800000000000000" pitchFamily="34" charset="-128"/>
                <a:cs typeface="Albany AMT" pitchFamily="34" charset="0"/>
              </a:rPr>
              <a:t>Year 1</a:t>
            </a:r>
            <a:endParaRPr lang="en-US" sz="2000" b="1" dirty="0">
              <a:latin typeface="Albany AMT" pitchFamily="34" charset="0"/>
              <a:ea typeface="Adobe Gothic Std B" panose="020B0800000000000000" pitchFamily="34" charset="-128"/>
              <a:cs typeface="Albany A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280" y="157892"/>
            <a:ext cx="104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lbany AMT" pitchFamily="34" charset="0"/>
                <a:ea typeface="Adobe Gothic Std B" panose="020B0800000000000000" pitchFamily="34" charset="-128"/>
                <a:cs typeface="Albany AMT" pitchFamily="34" charset="0"/>
              </a:rPr>
              <a:t>Year 2</a:t>
            </a:r>
            <a:endParaRPr lang="en-US" sz="2000" b="1" dirty="0">
              <a:latin typeface="Albany AMT" pitchFamily="34" charset="0"/>
              <a:ea typeface="Adobe Gothic Std B" panose="020B0800000000000000" pitchFamily="34" charset="-128"/>
              <a:cs typeface="Albany A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893" y="153873"/>
            <a:ext cx="95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lbany AMT" pitchFamily="34" charset="0"/>
                <a:ea typeface="Adobe Gothic Std B" panose="020B0800000000000000" pitchFamily="34" charset="-128"/>
                <a:cs typeface="Albany AMT" pitchFamily="34" charset="0"/>
              </a:rPr>
              <a:t>Year 3</a:t>
            </a:r>
            <a:endParaRPr lang="en-US" sz="2000" b="1" dirty="0">
              <a:latin typeface="Albany AMT" pitchFamily="34" charset="0"/>
              <a:ea typeface="Adobe Gothic Std B" panose="020B0800000000000000" pitchFamily="34" charset="-128"/>
              <a:cs typeface="Albany A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2511" y="149185"/>
            <a:ext cx="105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lbany AMT" pitchFamily="34" charset="0"/>
                <a:ea typeface="Adobe Gothic Std B" panose="020B0800000000000000" pitchFamily="34" charset="-128"/>
                <a:cs typeface="Albany AMT" pitchFamily="34" charset="0"/>
              </a:rPr>
              <a:t>Year 4</a:t>
            </a:r>
            <a:endParaRPr lang="en-US" sz="2000" b="1" dirty="0">
              <a:latin typeface="Albany AMT" pitchFamily="34" charset="0"/>
              <a:ea typeface="Adobe Gothic Std B" panose="020B0800000000000000" pitchFamily="34" charset="-128"/>
              <a:cs typeface="Albany A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806" y="1477736"/>
            <a:ext cx="3368735" cy="378249"/>
          </a:xfrm>
          <a:prstGeom prst="rect">
            <a:avLst/>
          </a:prstGeom>
          <a:gradFill flip="none" rotWithShape="1">
            <a:gsLst>
              <a:gs pos="44000">
                <a:srgbClr val="8CE2D6"/>
              </a:gs>
              <a:gs pos="68000">
                <a:srgbClr val="BFF1EB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76092"/>
                </a:solidFill>
              </a:rPr>
              <a:t>Language: 4 courses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421" y="3063364"/>
            <a:ext cx="7236533" cy="45719"/>
          </a:xfrm>
          <a:prstGeom prst="rect">
            <a:avLst/>
          </a:prstGeom>
          <a:solidFill>
            <a:srgbClr val="DCE6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76092"/>
                </a:solidFill>
              </a:rPr>
              <a:t>Concentrations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421" y="2094027"/>
            <a:ext cx="7236534" cy="1242522"/>
          </a:xfrm>
          <a:prstGeom prst="rect">
            <a:avLst/>
          </a:prstGeom>
          <a:gradFill flip="none" rotWithShape="1">
            <a:gsLst>
              <a:gs pos="0">
                <a:srgbClr val="DFDEAF"/>
              </a:gs>
              <a:gs pos="100000">
                <a:srgbClr val="D0C866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76092"/>
                </a:solidFill>
              </a:rPr>
              <a:t>Major: Foundation, Interdisciplinary, Disciplinary, Signature Work*: 16-19 courses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1900" y="4305886"/>
            <a:ext cx="5281565" cy="698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76092"/>
                </a:solidFill>
              </a:rPr>
              <a:t>*Signature Work: Thematic Courses, Experiential Education, Capstone Project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807" y="885111"/>
            <a:ext cx="5109945" cy="378249"/>
          </a:xfrm>
          <a:prstGeom prst="rect">
            <a:avLst/>
          </a:prstGeom>
          <a:solidFill>
            <a:srgbClr val="D99E76"/>
          </a:solidFill>
          <a:ln>
            <a:solidFill>
              <a:srgbClr val="9E74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76092"/>
                </a:solidFill>
              </a:rPr>
              <a:t>Common Core: 3 courses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932" y="3524163"/>
            <a:ext cx="7236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76092"/>
                </a:solidFill>
              </a:rPr>
              <a:t>Electives: 8-13 courses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72" y="6005405"/>
            <a:ext cx="2160587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49" y="921622"/>
            <a:ext cx="7787562" cy="54353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710090"/>
            <a:ext cx="8229600" cy="4525963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 smtClean="0"/>
              <a:t>A 2000 student and 200 faculty residential liberal </a:t>
            </a:r>
            <a:r>
              <a:rPr lang="en-US" sz="2400" dirty="0"/>
              <a:t>arts </a:t>
            </a:r>
            <a:r>
              <a:rPr lang="en-US" sz="2400" dirty="0" smtClean="0"/>
              <a:t>and sciences college outside Shanghai – starting at 265 students and scaling to 2000</a:t>
            </a:r>
          </a:p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/>
              <a:t>A close connection between faculty and students </a:t>
            </a:r>
            <a:r>
              <a:rPr lang="en-US" sz="2400" dirty="0" smtClean="0"/>
              <a:t>from </a:t>
            </a:r>
            <a:r>
              <a:rPr lang="en-US" sz="2400" dirty="0"/>
              <a:t>different </a:t>
            </a:r>
            <a:r>
              <a:rPr lang="en-US" sz="2400" dirty="0" smtClean="0"/>
              <a:t>regions </a:t>
            </a:r>
            <a:r>
              <a:rPr lang="en-US" sz="2400" dirty="0"/>
              <a:t>of </a:t>
            </a:r>
            <a:r>
              <a:rPr lang="en-US" sz="2400" dirty="0" smtClean="0"/>
              <a:t>Asia and the world</a:t>
            </a:r>
          </a:p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 smtClean="0"/>
              <a:t>An education equal in quality </a:t>
            </a:r>
            <a:r>
              <a:rPr lang="en-US" sz="2400" dirty="0"/>
              <a:t>to that offered on </a:t>
            </a:r>
            <a:r>
              <a:rPr lang="en-US" sz="2400" dirty="0" smtClean="0"/>
              <a:t>Duke</a:t>
            </a:r>
            <a:r>
              <a:rPr lang="en-US" sz="2600" dirty="0" smtClean="0">
                <a:latin typeface="+mn-lt"/>
              </a:rPr>
              <a:t>’s</a:t>
            </a:r>
            <a:r>
              <a:rPr lang="en-US" sz="2400" dirty="0" smtClean="0"/>
              <a:t> </a:t>
            </a:r>
            <a:r>
              <a:rPr lang="en-US" sz="2400" dirty="0"/>
              <a:t>home campus, but different in form and </a:t>
            </a:r>
            <a:r>
              <a:rPr lang="en-US" sz="2400" dirty="0" smtClean="0"/>
              <a:t>scope</a:t>
            </a:r>
          </a:p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pportunities </a:t>
            </a:r>
            <a:r>
              <a:rPr lang="en-US" sz="2400" dirty="0"/>
              <a:t>for </a:t>
            </a:r>
            <a:r>
              <a:rPr lang="en-US" sz="2400" dirty="0" smtClean="0"/>
              <a:t>innovative and integrated </a:t>
            </a:r>
            <a:r>
              <a:rPr lang="en-US" sz="2400" dirty="0"/>
              <a:t>forms of </a:t>
            </a:r>
            <a:r>
              <a:rPr lang="en-US" sz="2400" dirty="0" smtClean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339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49" y="1129967"/>
            <a:ext cx="7757045" cy="904214"/>
          </a:xfrm>
        </p:spPr>
        <p:txBody>
          <a:bodyPr/>
          <a:lstStyle/>
          <a:p>
            <a:r>
              <a:rPr lang="en-US" dirty="0" smtClean="0"/>
              <a:t>General Education: </a:t>
            </a:r>
            <a:br>
              <a:rPr lang="en-US" dirty="0" smtClean="0"/>
            </a:br>
            <a:r>
              <a:rPr lang="en-US" dirty="0" smtClean="0"/>
              <a:t>The Words without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49" y="2352223"/>
            <a:ext cx="8229600" cy="4525963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 smtClean="0"/>
              <a:t>3 Common Core Courses</a:t>
            </a:r>
          </a:p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 smtClean="0"/>
              <a:t>2-4 Language Courses (English/Mandarin)</a:t>
            </a:r>
          </a:p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 smtClean="0"/>
              <a:t>3 Distributional Electives</a:t>
            </a:r>
          </a:p>
          <a:p>
            <a:pPr marL="457200" indent="-457200">
              <a:lnSpc>
                <a:spcPct val="14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US" sz="2400" dirty="0" smtClean="0"/>
              <a:t>1 Quantitative Reasoning Course</a:t>
            </a:r>
          </a:p>
        </p:txBody>
      </p:sp>
    </p:spTree>
    <p:extLst>
      <p:ext uri="{BB962C8B-B14F-4D97-AF65-F5344CB8AC3E}">
        <p14:creationId xmlns:p14="http://schemas.microsoft.com/office/powerpoint/2010/main" val="5903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Animating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Independence and Creativity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Collaborative Problem-Solving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Lucid Communication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Research and Practice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Wise Leadership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Purposeful Life</a:t>
            </a:r>
          </a:p>
        </p:txBody>
      </p:sp>
    </p:spTree>
    <p:extLst>
      <p:ext uri="{BB962C8B-B14F-4D97-AF65-F5344CB8AC3E}">
        <p14:creationId xmlns:p14="http://schemas.microsoft.com/office/powerpoint/2010/main" val="21680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5547"/>
            <a:ext cx="7404100" cy="1757362"/>
          </a:xfrm>
        </p:spPr>
        <p:txBody>
          <a:bodyPr/>
          <a:lstStyle/>
          <a:p>
            <a:r>
              <a:rPr lang="en-US" dirty="0" smtClean="0"/>
              <a:t>Rooted Globalism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6530"/>
            <a:ext cx="7313613" cy="32004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/>
              <a:t>To cultivate informed and engaged citizens who are knowledgeable about each other</a:t>
            </a:r>
            <a:r>
              <a:rPr lang="en-US" sz="3200" dirty="0">
                <a:latin typeface="+mn-lt"/>
              </a:rPr>
              <a:t>’s</a:t>
            </a:r>
            <a:r>
              <a:rPr lang="en-US" dirty="0"/>
              <a:t> histories, traditions of thought and affiliations; and skilled in navigating among local, national and global identities and commitments</a:t>
            </a:r>
            <a:r>
              <a:rPr lang="en-US" b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2543" y="387840"/>
            <a:ext cx="7886700" cy="543533"/>
          </a:xfrm>
        </p:spPr>
        <p:txBody>
          <a:bodyPr/>
          <a:lstStyle/>
          <a:p>
            <a:r>
              <a:rPr lang="en-US" dirty="0" smtClean="0"/>
              <a:t>Key Structural Features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78929"/>
              </p:ext>
            </p:extLst>
          </p:nvPr>
        </p:nvGraphicFramePr>
        <p:xfrm>
          <a:off x="435381" y="1339157"/>
          <a:ext cx="8165052" cy="439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5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52115" y="2560335"/>
            <a:ext cx="2139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320691" y="3469576"/>
            <a:ext cx="2122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84003" y="4028834"/>
            <a:ext cx="2347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87813" y="4129448"/>
            <a:ext cx="2254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143272" y="3992319"/>
            <a:ext cx="3898177" cy="1465205"/>
          </a:xfrm>
          <a:prstGeom prst="roundRect">
            <a:avLst/>
          </a:prstGeom>
          <a:noFill/>
          <a:ln w="38100" cmpd="sng">
            <a:solidFill>
              <a:srgbClr val="0058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91351" y="5194486"/>
            <a:ext cx="4828504" cy="1191065"/>
          </a:xfrm>
          <a:prstGeom prst="roundRect">
            <a:avLst/>
          </a:prstGeom>
          <a:noFill/>
          <a:ln w="38100" cmpd="sng">
            <a:solidFill>
              <a:srgbClr val="4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91352" y="3992319"/>
            <a:ext cx="4714535" cy="978893"/>
          </a:xfrm>
          <a:prstGeom prst="round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6244" y="4019524"/>
            <a:ext cx="3898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8000"/>
                </a:solidFill>
              </a:rPr>
              <a:t>NATURAL </a:t>
            </a:r>
            <a:r>
              <a:rPr lang="en-US" sz="2000" dirty="0" smtClean="0">
                <a:solidFill>
                  <a:srgbClr val="008000"/>
                </a:solidFill>
              </a:rPr>
              <a:t>SCIENCE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Math Foundations 1 - 2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Integrated Science 1 - 4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Scientific Writing &amp; Presentations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57002" y="5252830"/>
            <a:ext cx="5035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SOCIAL SCIENCE</a:t>
            </a:r>
            <a:endParaRPr lang="en-US" sz="2000" dirty="0">
              <a:solidFill>
                <a:srgbClr val="660066"/>
              </a:solidFill>
            </a:endParaRPr>
          </a:p>
          <a:p>
            <a:r>
              <a:rPr lang="en-US" sz="2000" dirty="0" smtClean="0"/>
              <a:t>Foundational Questions in Social Science</a:t>
            </a:r>
          </a:p>
          <a:p>
            <a:r>
              <a:rPr lang="en-US" sz="2000" dirty="0" smtClean="0"/>
              <a:t>Introduction to Research Methods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352" y="3929393"/>
            <a:ext cx="5789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40706"/>
                </a:solidFill>
              </a:rPr>
              <a:t>ARTS &amp; HUMANITIES</a:t>
            </a:r>
          </a:p>
          <a:p>
            <a:r>
              <a:rPr lang="en-US" sz="2000" dirty="0" smtClean="0"/>
              <a:t>The Art of Interpretation: Written Texts</a:t>
            </a:r>
          </a:p>
          <a:p>
            <a:r>
              <a:rPr lang="en-US" sz="2000" dirty="0" smtClean="0"/>
              <a:t>The Art of Interpretation: Images &amp; Sound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6759" y="992568"/>
            <a:ext cx="6590370" cy="158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99E76"/>
                </a:solidFill>
              </a:rPr>
              <a:t>          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China in the World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Global Challenges in Science, Technology, &amp; Health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Ethics, Citizenship </a:t>
            </a:r>
            <a:r>
              <a:rPr lang="en-US" sz="2400" dirty="0">
                <a:solidFill>
                  <a:srgbClr val="000000"/>
                </a:solidFill>
              </a:rPr>
              <a:t>&amp;</a:t>
            </a:r>
            <a:r>
              <a:rPr lang="en-US" sz="2400" dirty="0" smtClean="0">
                <a:solidFill>
                  <a:srgbClr val="000000"/>
                </a:solidFill>
              </a:rPr>
              <a:t> the Examined Life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40556" y="903111"/>
            <a:ext cx="6702777" cy="1964998"/>
          </a:xfrm>
          <a:prstGeom prst="roundRect">
            <a:avLst/>
          </a:prstGeom>
          <a:noFill/>
          <a:ln w="38100" cmpd="sng">
            <a:solidFill>
              <a:srgbClr val="D99E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8677" y="3020510"/>
            <a:ext cx="414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DIVISIONAL FOUNDATIONS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32027" y="248379"/>
            <a:ext cx="2578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COMMON CORE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9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2543" y="387840"/>
            <a:ext cx="7886700" cy="543533"/>
          </a:xfrm>
        </p:spPr>
        <p:txBody>
          <a:bodyPr/>
          <a:lstStyle/>
          <a:p>
            <a:r>
              <a:rPr lang="en-US" dirty="0" smtClean="0"/>
              <a:t>Key Structural Features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35381" y="1339157"/>
          <a:ext cx="8165052" cy="439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99" y="1405965"/>
            <a:ext cx="6309205" cy="55862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7979" y="862432"/>
            <a:ext cx="7886700" cy="543533"/>
          </a:xfrm>
        </p:spPr>
        <p:txBody>
          <a:bodyPr/>
          <a:lstStyle/>
          <a:p>
            <a:r>
              <a:rPr lang="en-US" dirty="0" smtClean="0"/>
              <a:t>Undergraduate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KU ppt 0815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E4770166-F6EA-4BB0-9EFB-83D85B8F1306}" vid="{B4964549-C8A2-4454-AAA5-B7BDA80616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18332</TotalTime>
  <Words>325</Words>
  <Application>Microsoft Office PowerPoint</Application>
  <PresentationFormat>On-screen Show (4:3)</PresentationFormat>
  <Paragraphs>84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Adobe Gothic Std B</vt:lpstr>
      <vt:lpstr>Albany AMT</vt:lpstr>
      <vt:lpstr>Arial</vt:lpstr>
      <vt:lpstr>Calibri</vt:lpstr>
      <vt:lpstr>Calibri Light</vt:lpstr>
      <vt:lpstr>DKU ppt 0815</vt:lpstr>
      <vt:lpstr>Duke Kunshan  Welcome and Introduction</vt:lpstr>
      <vt:lpstr>Overview</vt:lpstr>
      <vt:lpstr>General Education:  The Words without Music</vt:lpstr>
      <vt:lpstr>7 Animating Principles</vt:lpstr>
      <vt:lpstr>Rooted Globalism  </vt:lpstr>
      <vt:lpstr>Key Structural Features</vt:lpstr>
      <vt:lpstr>PowerPoint Presentation</vt:lpstr>
      <vt:lpstr>Key Structural Features</vt:lpstr>
      <vt:lpstr>Undergraduate Majors</vt:lpstr>
      <vt:lpstr>Key Structural Features</vt:lpstr>
      <vt:lpstr>PowerPoint Presentation</vt:lpstr>
      <vt:lpstr>Key Structural Features</vt:lpstr>
      <vt:lpstr>Signature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mm</dc:creator>
  <cp:lastModifiedBy>Carin Rodgers-Bronstein</cp:lastModifiedBy>
  <cp:revision>103</cp:revision>
  <cp:lastPrinted>2018-05-09T18:34:10Z</cp:lastPrinted>
  <dcterms:created xsi:type="dcterms:W3CDTF">2014-08-15T09:22:21Z</dcterms:created>
  <dcterms:modified xsi:type="dcterms:W3CDTF">2018-06-19T22:07:22Z</dcterms:modified>
</cp:coreProperties>
</file>