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4.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5.xml" ContentType="application/vnd.openxmlformats-officedocument.theme+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6.xml" ContentType="application/vnd.openxmlformats-officedocument.theme+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44" r:id="rId7"/>
  </p:sldMasterIdLst>
  <p:notesMasterIdLst>
    <p:notesMasterId r:id="rId21"/>
  </p:notesMasterIdLst>
  <p:sldIdLst>
    <p:sldId id="278" r:id="rId8"/>
    <p:sldId id="263" r:id="rId9"/>
    <p:sldId id="276" r:id="rId10"/>
    <p:sldId id="279" r:id="rId11"/>
    <p:sldId id="258" r:id="rId12"/>
    <p:sldId id="273" r:id="rId13"/>
    <p:sldId id="272" r:id="rId14"/>
    <p:sldId id="264" r:id="rId15"/>
    <p:sldId id="265" r:id="rId16"/>
    <p:sldId id="269" r:id="rId17"/>
    <p:sldId id="275" r:id="rId18"/>
    <p:sldId id="274"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6" autoAdjust="0"/>
    <p:restoredTop sz="94674"/>
  </p:normalViewPr>
  <p:slideViewPr>
    <p:cSldViewPr snapToGrid="0">
      <p:cViewPr varScale="1">
        <p:scale>
          <a:sx n="107" d="100"/>
          <a:sy n="107" d="100"/>
        </p:scale>
        <p:origin x="13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viewProps" Target="view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2BCBE8-6C31-4CC3-81B6-E6A4802AA66F}" type="datetimeFigureOut">
              <a:rPr lang="en-US" smtClean="0"/>
              <a:t>6/19/2018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82159F-9199-4482-B007-66024FA14E48}" type="slidenum">
              <a:rPr lang="en-US" smtClean="0"/>
              <a:t>‹#›</a:t>
            </a:fld>
            <a:endParaRPr lang="en-US"/>
          </a:p>
        </p:txBody>
      </p:sp>
    </p:spTree>
    <p:extLst>
      <p:ext uri="{BB962C8B-B14F-4D97-AF65-F5344CB8AC3E}">
        <p14:creationId xmlns:p14="http://schemas.microsoft.com/office/powerpoint/2010/main" val="1507784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Used the design thinking process: empathizing</a:t>
            </a:r>
            <a:r>
              <a:rPr lang="en-US" baseline="0" dirty="0"/>
              <a:t> emerges from deep prior reading—in this case…--defining the problems that need solving, brainstorming and research ideal solutions, working prototypes and then testing them by sending them to experts in the field and using their feedback to earlier stages of the process.</a:t>
            </a:r>
            <a:endParaRPr dirty="0"/>
          </a:p>
        </p:txBody>
      </p:sp>
    </p:spTree>
    <p:extLst>
      <p:ext uri="{BB962C8B-B14F-4D97-AF65-F5344CB8AC3E}">
        <p14:creationId xmlns:p14="http://schemas.microsoft.com/office/powerpoint/2010/main" val="4250440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82159F-9199-4482-B007-66024FA14E48}" type="slidenum">
              <a:rPr lang="en-US" smtClean="0"/>
              <a:t>6</a:t>
            </a:fld>
            <a:endParaRPr lang="en-US"/>
          </a:p>
        </p:txBody>
      </p:sp>
    </p:spTree>
    <p:extLst>
      <p:ext uri="{BB962C8B-B14F-4D97-AF65-F5344CB8AC3E}">
        <p14:creationId xmlns:p14="http://schemas.microsoft.com/office/powerpoint/2010/main" val="156175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US" dirty="0"/>
              <a:t>Site planning worked out of the GIS mapping center at Smith, gathering data to situate the school on</a:t>
            </a:r>
            <a:r>
              <a:rPr lang="en-US" baseline="0" dirty="0"/>
              <a:t> the tract of land—mapping out the distance to various key resources, calculating angles of the sun for energy conservation, studying the soil conditions for gardening</a:t>
            </a:r>
            <a:r>
              <a:rPr lang="en-US" dirty="0"/>
              <a:t>, the septic system,</a:t>
            </a:r>
            <a:r>
              <a:rPr lang="en-US" baseline="0" dirty="0"/>
              <a:t> the wells, etc. Then using 3-D technology to design the building itself</a:t>
            </a:r>
            <a:endParaRPr dirty="0"/>
          </a:p>
        </p:txBody>
      </p:sp>
    </p:spTree>
    <p:extLst>
      <p:ext uri="{BB962C8B-B14F-4D97-AF65-F5344CB8AC3E}">
        <p14:creationId xmlns:p14="http://schemas.microsoft.com/office/powerpoint/2010/main" val="4014477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1"/>
        <p:cNvGrpSpPr/>
        <p:nvPr/>
      </p:nvGrpSpPr>
      <p:grpSpPr>
        <a:xfrm>
          <a:off x="0" y="0"/>
          <a:ext cx="0" cy="0"/>
          <a:chOff x="0" y="0"/>
          <a:chExt cx="0" cy="0"/>
        </a:xfrm>
      </p:grpSpPr>
      <p:sp>
        <p:nvSpPr>
          <p:cNvPr id="452" name="Shape 45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3" name="Shape 45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overview of the first iteration of our school’s curriculum framework. Began with the general structure of the newly Kenyan curriculum, focusing on lower and senior secondary courses and learning outcomes. The group them looked at ideal curriculm for leadership empowerment—including the Oprah Winfrey School, the African Leadership Academy,</a:t>
            </a:r>
            <a:r>
              <a:rPr lang="en" baseline="0" dirty="0"/>
              <a:t> schools in the United States like Desert Academy in Santa Fe. They looked at IB curriculum, project based schools, progressive schools like Simon’s Rock, and others. </a:t>
            </a:r>
            <a:r>
              <a:rPr lang="en" dirty="0"/>
              <a:t>Then, Zoe and Bella will discuss our school’s pedagogical approaches to working within the confines of the Kenyan Curriculum, highlighting our approaches to incorporating progressive pedagogies and aligning ourself with our school’s values. And finally, we will collectively present general ideas for our five-year plan. </a:t>
            </a:r>
            <a:endParaRPr dirty="0"/>
          </a:p>
        </p:txBody>
      </p:sp>
    </p:spTree>
    <p:extLst>
      <p:ext uri="{BB962C8B-B14F-4D97-AF65-F5344CB8AC3E}">
        <p14:creationId xmlns:p14="http://schemas.microsoft.com/office/powerpoint/2010/main" val="513593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5"/>
        <p:cNvGrpSpPr/>
        <p:nvPr/>
      </p:nvGrpSpPr>
      <p:grpSpPr>
        <a:xfrm>
          <a:off x="0" y="0"/>
          <a:ext cx="0" cy="0"/>
          <a:chOff x="0" y="0"/>
          <a:chExt cx="0" cy="0"/>
        </a:xfrm>
      </p:grpSpPr>
      <p:sp>
        <p:nvSpPr>
          <p:cNvPr id="576" name="Shape 5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7" name="Shape 5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Focus particularly on the marketing and fund-raising, focusing on what they called “ethical funders” which ultimately became</a:t>
            </a:r>
            <a:r>
              <a:rPr lang="en-US" baseline="0" dirty="0"/>
              <a:t> a list of philanthropic donors drawn largely from the Kenyan and pan-African diaspora. </a:t>
            </a:r>
            <a:endParaRPr dirty="0"/>
          </a:p>
        </p:txBody>
      </p:sp>
    </p:spTree>
    <p:extLst>
      <p:ext uri="{BB962C8B-B14F-4D97-AF65-F5344CB8AC3E}">
        <p14:creationId xmlns:p14="http://schemas.microsoft.com/office/powerpoint/2010/main" val="22287121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BDB6590-1BFE-47BC-B8F6-E5B34EEC8C9F}"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854790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DB6590-1BFE-47BC-B8F6-E5B34EEC8C9F}"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2658361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DB6590-1BFE-47BC-B8F6-E5B34EEC8C9F}"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669667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bg>
      <p:bgPr>
        <a:solidFill>
          <a:schemeClr val="accent5"/>
        </a:solidFill>
        <a:effectLst/>
      </p:bgPr>
    </p:bg>
    <p:spTree>
      <p:nvGrpSpPr>
        <p:cNvPr id="1" name="Shape 14"/>
        <p:cNvGrpSpPr/>
        <p:nvPr/>
      </p:nvGrpSpPr>
      <p:grpSpPr>
        <a:xfrm>
          <a:off x="0" y="0"/>
          <a:ext cx="0" cy="0"/>
          <a:chOff x="0" y="0"/>
          <a:chExt cx="0" cy="0"/>
        </a:xfrm>
      </p:grpSpPr>
      <p:grpSp>
        <p:nvGrpSpPr>
          <p:cNvPr id="15" name="Shape 15"/>
          <p:cNvGrpSpPr/>
          <p:nvPr/>
        </p:nvGrpSpPr>
        <p:grpSpPr>
          <a:xfrm>
            <a:off x="1107190" y="1588342"/>
            <a:ext cx="994351" cy="61101"/>
            <a:chOff x="4580561" y="2589004"/>
            <a:chExt cx="1064464" cy="25200"/>
          </a:xfrm>
        </p:grpSpPr>
        <p:sp>
          <p:nvSpPr>
            <p:cNvPr id="16" name="Shape 16"/>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17" name="Shape 17"/>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18" name="Shape 18"/>
          <p:cNvSpPr txBox="1">
            <a:spLocks noGrp="1"/>
          </p:cNvSpPr>
          <p:nvPr>
            <p:ph type="title"/>
          </p:nvPr>
        </p:nvSpPr>
        <p:spPr>
          <a:xfrm>
            <a:off x="972600" y="1763267"/>
            <a:ext cx="10251200" cy="20248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19" name="Shape 19"/>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24949289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0"/>
        <p:cNvGrpSpPr/>
        <p:nvPr/>
      </p:nvGrpSpPr>
      <p:grpSpPr>
        <a:xfrm>
          <a:off x="0" y="0"/>
          <a:ext cx="0" cy="0"/>
          <a:chOff x="0" y="0"/>
          <a:chExt cx="0" cy="0"/>
        </a:xfrm>
      </p:grpSpPr>
      <p:sp>
        <p:nvSpPr>
          <p:cNvPr id="21" name="Shape 21"/>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2" name="Shape 22"/>
          <p:cNvSpPr txBox="1">
            <a:spLocks noGrp="1"/>
          </p:cNvSpPr>
          <p:nvPr>
            <p:ph type="title"/>
          </p:nvPr>
        </p:nvSpPr>
        <p:spPr>
          <a:xfrm>
            <a:off x="972600" y="1758200"/>
            <a:ext cx="10251600" cy="713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23" name="Shape 23"/>
          <p:cNvSpPr txBox="1">
            <a:spLocks noGrp="1"/>
          </p:cNvSpPr>
          <p:nvPr>
            <p:ph type="body" idx="1"/>
          </p:nvPr>
        </p:nvSpPr>
        <p:spPr>
          <a:xfrm>
            <a:off x="972600" y="2771833"/>
            <a:ext cx="10251600" cy="301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24" name="Shape 24"/>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595959"/>
                </a:solidFill>
              </a:rPr>
              <a:pPr/>
              <a:t>‹#›</a:t>
            </a:fld>
            <a:endParaRPr>
              <a:solidFill>
                <a:srgbClr val="595959"/>
              </a:solidFill>
            </a:endParaRPr>
          </a:p>
        </p:txBody>
      </p:sp>
    </p:spTree>
    <p:extLst>
      <p:ext uri="{BB962C8B-B14F-4D97-AF65-F5344CB8AC3E}">
        <p14:creationId xmlns:p14="http://schemas.microsoft.com/office/powerpoint/2010/main" val="37780214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5"/>
        <p:cNvGrpSpPr/>
        <p:nvPr/>
      </p:nvGrpSpPr>
      <p:grpSpPr>
        <a:xfrm>
          <a:off x="0" y="0"/>
          <a:ext cx="0" cy="0"/>
          <a:chOff x="0" y="0"/>
          <a:chExt cx="0" cy="0"/>
        </a:xfrm>
      </p:grpSpPr>
      <p:sp>
        <p:nvSpPr>
          <p:cNvPr id="26" name="Shape 26"/>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27" name="Shape 27"/>
          <p:cNvSpPr txBox="1">
            <a:spLocks noGrp="1"/>
          </p:cNvSpPr>
          <p:nvPr>
            <p:ph type="title"/>
          </p:nvPr>
        </p:nvSpPr>
        <p:spPr>
          <a:xfrm>
            <a:off x="972600" y="1758200"/>
            <a:ext cx="10251200" cy="713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28" name="Shape 28"/>
          <p:cNvSpPr txBox="1">
            <a:spLocks noGrp="1"/>
          </p:cNvSpPr>
          <p:nvPr>
            <p:ph type="body" idx="1"/>
          </p:nvPr>
        </p:nvSpPr>
        <p:spPr>
          <a:xfrm>
            <a:off x="972433" y="2771833"/>
            <a:ext cx="5032400" cy="301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29" name="Shape 29"/>
          <p:cNvSpPr txBox="1">
            <a:spLocks noGrp="1"/>
          </p:cNvSpPr>
          <p:nvPr>
            <p:ph type="body" idx="2"/>
          </p:nvPr>
        </p:nvSpPr>
        <p:spPr>
          <a:xfrm>
            <a:off x="6191472" y="2771833"/>
            <a:ext cx="5032400" cy="30148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0" name="Shape 30"/>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595959"/>
                </a:solidFill>
              </a:rPr>
              <a:pPr/>
              <a:t>‹#›</a:t>
            </a:fld>
            <a:endParaRPr>
              <a:solidFill>
                <a:srgbClr val="595959"/>
              </a:solidFill>
            </a:endParaRPr>
          </a:p>
        </p:txBody>
      </p:sp>
    </p:spTree>
    <p:extLst>
      <p:ext uri="{BB962C8B-B14F-4D97-AF65-F5344CB8AC3E}">
        <p14:creationId xmlns:p14="http://schemas.microsoft.com/office/powerpoint/2010/main" val="1863881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1"/>
        <p:cNvGrpSpPr/>
        <p:nvPr/>
      </p:nvGrpSpPr>
      <p:grpSpPr>
        <a:xfrm>
          <a:off x="0" y="0"/>
          <a:ext cx="0" cy="0"/>
          <a:chOff x="0" y="0"/>
          <a:chExt cx="0" cy="0"/>
        </a:xfrm>
      </p:grpSpPr>
      <p:sp>
        <p:nvSpPr>
          <p:cNvPr id="32" name="Shape 32"/>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3" name="Shape 33"/>
          <p:cNvSpPr txBox="1">
            <a:spLocks noGrp="1"/>
          </p:cNvSpPr>
          <p:nvPr>
            <p:ph type="title"/>
          </p:nvPr>
        </p:nvSpPr>
        <p:spPr>
          <a:xfrm>
            <a:off x="972600" y="1758200"/>
            <a:ext cx="10251200" cy="713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34" name="Shape 34"/>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595959"/>
                </a:solidFill>
              </a:rPr>
              <a:pPr/>
              <a:t>‹#›</a:t>
            </a:fld>
            <a:endParaRPr>
              <a:solidFill>
                <a:srgbClr val="595959"/>
              </a:solidFill>
            </a:endParaRPr>
          </a:p>
        </p:txBody>
      </p:sp>
    </p:spTree>
    <p:extLst>
      <p:ext uri="{BB962C8B-B14F-4D97-AF65-F5344CB8AC3E}">
        <p14:creationId xmlns:p14="http://schemas.microsoft.com/office/powerpoint/2010/main" val="4231996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35"/>
        <p:cNvGrpSpPr/>
        <p:nvPr/>
      </p:nvGrpSpPr>
      <p:grpSpPr>
        <a:xfrm>
          <a:off x="0" y="0"/>
          <a:ext cx="0" cy="0"/>
          <a:chOff x="0" y="0"/>
          <a:chExt cx="0" cy="0"/>
        </a:xfrm>
      </p:grpSpPr>
      <p:sp>
        <p:nvSpPr>
          <p:cNvPr id="36" name="Shape 36"/>
          <p:cNvSpPr/>
          <p:nvPr/>
        </p:nvSpPr>
        <p:spPr>
          <a:xfrm>
            <a:off x="0" y="0"/>
            <a:ext cx="12192000" cy="65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37" name="Shape 37"/>
          <p:cNvSpPr txBox="1">
            <a:spLocks noGrp="1"/>
          </p:cNvSpPr>
          <p:nvPr>
            <p:ph type="title"/>
          </p:nvPr>
        </p:nvSpPr>
        <p:spPr>
          <a:xfrm>
            <a:off x="973333" y="1758200"/>
            <a:ext cx="4401200" cy="18420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38" name="Shape 38"/>
          <p:cNvSpPr txBox="1">
            <a:spLocks noGrp="1"/>
          </p:cNvSpPr>
          <p:nvPr>
            <p:ph type="body" idx="1"/>
          </p:nvPr>
        </p:nvSpPr>
        <p:spPr>
          <a:xfrm>
            <a:off x="961633" y="3708967"/>
            <a:ext cx="4401200" cy="21300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39" name="Shape 39"/>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595959"/>
                </a:solidFill>
              </a:rPr>
              <a:pPr/>
              <a:t>‹#›</a:t>
            </a:fld>
            <a:endParaRPr>
              <a:solidFill>
                <a:srgbClr val="595959"/>
              </a:solidFill>
            </a:endParaRPr>
          </a:p>
        </p:txBody>
      </p:sp>
    </p:spTree>
    <p:extLst>
      <p:ext uri="{BB962C8B-B14F-4D97-AF65-F5344CB8AC3E}">
        <p14:creationId xmlns:p14="http://schemas.microsoft.com/office/powerpoint/2010/main" val="42110463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rgbClr val="FFD966"/>
        </a:solidFill>
        <a:effectLst/>
      </p:bgPr>
    </p:bg>
    <p:spTree>
      <p:nvGrpSpPr>
        <p:cNvPr id="1" name="Shape 40"/>
        <p:cNvGrpSpPr/>
        <p:nvPr/>
      </p:nvGrpSpPr>
      <p:grpSpPr>
        <a:xfrm>
          <a:off x="0" y="0"/>
          <a:ext cx="0" cy="0"/>
          <a:chOff x="0" y="0"/>
          <a:chExt cx="0" cy="0"/>
        </a:xfrm>
      </p:grpSpPr>
      <p:grpSp>
        <p:nvGrpSpPr>
          <p:cNvPr id="41" name="Shape 41"/>
          <p:cNvGrpSpPr/>
          <p:nvPr/>
        </p:nvGrpSpPr>
        <p:grpSpPr>
          <a:xfrm>
            <a:off x="1107190" y="5558840"/>
            <a:ext cx="994351" cy="61101"/>
            <a:chOff x="4580561" y="2589004"/>
            <a:chExt cx="1064464" cy="25200"/>
          </a:xfrm>
        </p:grpSpPr>
        <p:sp>
          <p:nvSpPr>
            <p:cNvPr id="42" name="Shape 42"/>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43" name="Shape 43"/>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44" name="Shape 44"/>
          <p:cNvSpPr txBox="1">
            <a:spLocks noGrp="1"/>
          </p:cNvSpPr>
          <p:nvPr>
            <p:ph type="title"/>
          </p:nvPr>
        </p:nvSpPr>
        <p:spPr>
          <a:xfrm>
            <a:off x="972600" y="1152400"/>
            <a:ext cx="9361600" cy="39800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4800">
                <a:solidFill>
                  <a:schemeClr val="lt1"/>
                </a:solidFill>
              </a:defRPr>
            </a:lvl1pPr>
            <a:lvl2pPr lvl="1">
              <a:spcBef>
                <a:spcPts val="0"/>
              </a:spcBef>
              <a:spcAft>
                <a:spcPts val="0"/>
              </a:spcAft>
              <a:buClr>
                <a:schemeClr val="lt1"/>
              </a:buClr>
              <a:buSzPts val="3600"/>
              <a:buNone/>
              <a:defRPr sz="4800">
                <a:solidFill>
                  <a:schemeClr val="lt1"/>
                </a:solidFill>
              </a:defRPr>
            </a:lvl2pPr>
            <a:lvl3pPr lvl="2">
              <a:spcBef>
                <a:spcPts val="0"/>
              </a:spcBef>
              <a:spcAft>
                <a:spcPts val="0"/>
              </a:spcAft>
              <a:buClr>
                <a:schemeClr val="lt1"/>
              </a:buClr>
              <a:buSzPts val="3600"/>
              <a:buNone/>
              <a:defRPr sz="4800">
                <a:solidFill>
                  <a:schemeClr val="lt1"/>
                </a:solidFill>
              </a:defRPr>
            </a:lvl3pPr>
            <a:lvl4pPr lvl="3">
              <a:spcBef>
                <a:spcPts val="0"/>
              </a:spcBef>
              <a:spcAft>
                <a:spcPts val="0"/>
              </a:spcAft>
              <a:buClr>
                <a:schemeClr val="lt1"/>
              </a:buClr>
              <a:buSzPts val="3600"/>
              <a:buNone/>
              <a:defRPr sz="4800">
                <a:solidFill>
                  <a:schemeClr val="lt1"/>
                </a:solidFill>
              </a:defRPr>
            </a:lvl4pPr>
            <a:lvl5pPr lvl="4">
              <a:spcBef>
                <a:spcPts val="0"/>
              </a:spcBef>
              <a:spcAft>
                <a:spcPts val="0"/>
              </a:spcAft>
              <a:buClr>
                <a:schemeClr val="lt1"/>
              </a:buClr>
              <a:buSzPts val="3600"/>
              <a:buNone/>
              <a:defRPr sz="4800">
                <a:solidFill>
                  <a:schemeClr val="lt1"/>
                </a:solidFill>
              </a:defRPr>
            </a:lvl5pPr>
            <a:lvl6pPr lvl="5">
              <a:spcBef>
                <a:spcPts val="0"/>
              </a:spcBef>
              <a:spcAft>
                <a:spcPts val="0"/>
              </a:spcAft>
              <a:buClr>
                <a:schemeClr val="lt1"/>
              </a:buClr>
              <a:buSzPts val="3600"/>
              <a:buNone/>
              <a:defRPr sz="4800">
                <a:solidFill>
                  <a:schemeClr val="lt1"/>
                </a:solidFill>
              </a:defRPr>
            </a:lvl6pPr>
            <a:lvl7pPr lvl="6">
              <a:spcBef>
                <a:spcPts val="0"/>
              </a:spcBef>
              <a:spcAft>
                <a:spcPts val="0"/>
              </a:spcAft>
              <a:buClr>
                <a:schemeClr val="lt1"/>
              </a:buClr>
              <a:buSzPts val="3600"/>
              <a:buNone/>
              <a:defRPr sz="4800">
                <a:solidFill>
                  <a:schemeClr val="lt1"/>
                </a:solidFill>
              </a:defRPr>
            </a:lvl7pPr>
            <a:lvl8pPr lvl="7">
              <a:spcBef>
                <a:spcPts val="0"/>
              </a:spcBef>
              <a:spcAft>
                <a:spcPts val="0"/>
              </a:spcAft>
              <a:buClr>
                <a:schemeClr val="lt1"/>
              </a:buClr>
              <a:buSzPts val="3600"/>
              <a:buNone/>
              <a:defRPr sz="4800">
                <a:solidFill>
                  <a:schemeClr val="lt1"/>
                </a:solidFill>
              </a:defRPr>
            </a:lvl8pPr>
            <a:lvl9pPr lvl="8">
              <a:spcBef>
                <a:spcPts val="0"/>
              </a:spcBef>
              <a:spcAft>
                <a:spcPts val="0"/>
              </a:spcAft>
              <a:buClr>
                <a:schemeClr val="lt1"/>
              </a:buClr>
              <a:buSzPts val="3600"/>
              <a:buNone/>
              <a:defRPr sz="4800">
                <a:solidFill>
                  <a:schemeClr val="lt1"/>
                </a:solidFill>
              </a:defRPr>
            </a:lvl9pPr>
          </a:lstStyle>
          <a:p>
            <a:endParaRPr/>
          </a:p>
        </p:txBody>
      </p:sp>
      <p:sp>
        <p:nvSpPr>
          <p:cNvPr id="45" name="Shape 45"/>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4299368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6"/>
        <p:cNvGrpSpPr/>
        <p:nvPr/>
      </p:nvGrpSpPr>
      <p:grpSpPr>
        <a:xfrm>
          <a:off x="0" y="0"/>
          <a:ext cx="0" cy="0"/>
          <a:chOff x="0" y="0"/>
          <a:chExt cx="0" cy="0"/>
        </a:xfrm>
      </p:grpSpPr>
      <p:sp>
        <p:nvSpPr>
          <p:cNvPr id="47" name="Shape 47"/>
          <p:cNvSpPr/>
          <p:nvPr/>
        </p:nvSpPr>
        <p:spPr>
          <a:xfrm>
            <a:off x="0" y="0"/>
            <a:ext cx="6096000" cy="68580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48" name="Shape 48"/>
          <p:cNvSpPr txBox="1">
            <a:spLocks noGrp="1"/>
          </p:cNvSpPr>
          <p:nvPr>
            <p:ph type="title"/>
          </p:nvPr>
        </p:nvSpPr>
        <p:spPr>
          <a:xfrm>
            <a:off x="973333" y="1758200"/>
            <a:ext cx="4401200" cy="2249600"/>
          </a:xfrm>
          <a:prstGeom prst="rect">
            <a:avLst/>
          </a:prstGeom>
        </p:spPr>
        <p:txBody>
          <a:bodyPr spcFirstLastPara="1" wrap="square" lIns="91425" tIns="91425" rIns="91425" bIns="91425" anchor="t" anchorCtr="0"/>
          <a:lstStyle>
            <a:lvl1pPr lvl="0">
              <a:spcBef>
                <a:spcPts val="0"/>
              </a:spcBef>
              <a:spcAft>
                <a:spcPts val="0"/>
              </a:spcAft>
              <a:buClr>
                <a:schemeClr val="dk2"/>
              </a:buClr>
              <a:buSzPts val="2600"/>
              <a:buNone/>
              <a:defRPr sz="3467">
                <a:solidFill>
                  <a:schemeClr val="dk2"/>
                </a:solidFill>
              </a:defRPr>
            </a:lvl1pPr>
            <a:lvl2pPr lvl="1">
              <a:spcBef>
                <a:spcPts val="0"/>
              </a:spcBef>
              <a:spcAft>
                <a:spcPts val="0"/>
              </a:spcAft>
              <a:buClr>
                <a:schemeClr val="dk2"/>
              </a:buClr>
              <a:buSzPts val="2600"/>
              <a:buNone/>
              <a:defRPr sz="3467">
                <a:solidFill>
                  <a:schemeClr val="dk2"/>
                </a:solidFill>
              </a:defRPr>
            </a:lvl2pPr>
            <a:lvl3pPr lvl="2">
              <a:spcBef>
                <a:spcPts val="0"/>
              </a:spcBef>
              <a:spcAft>
                <a:spcPts val="0"/>
              </a:spcAft>
              <a:buClr>
                <a:schemeClr val="dk2"/>
              </a:buClr>
              <a:buSzPts val="2600"/>
              <a:buNone/>
              <a:defRPr sz="3467">
                <a:solidFill>
                  <a:schemeClr val="dk2"/>
                </a:solidFill>
              </a:defRPr>
            </a:lvl3pPr>
            <a:lvl4pPr lvl="3">
              <a:spcBef>
                <a:spcPts val="0"/>
              </a:spcBef>
              <a:spcAft>
                <a:spcPts val="0"/>
              </a:spcAft>
              <a:buClr>
                <a:schemeClr val="dk2"/>
              </a:buClr>
              <a:buSzPts val="2600"/>
              <a:buNone/>
              <a:defRPr sz="3467">
                <a:solidFill>
                  <a:schemeClr val="dk2"/>
                </a:solidFill>
              </a:defRPr>
            </a:lvl4pPr>
            <a:lvl5pPr lvl="4">
              <a:spcBef>
                <a:spcPts val="0"/>
              </a:spcBef>
              <a:spcAft>
                <a:spcPts val="0"/>
              </a:spcAft>
              <a:buClr>
                <a:schemeClr val="dk2"/>
              </a:buClr>
              <a:buSzPts val="2600"/>
              <a:buNone/>
              <a:defRPr sz="3467">
                <a:solidFill>
                  <a:schemeClr val="dk2"/>
                </a:solidFill>
              </a:defRPr>
            </a:lvl5pPr>
            <a:lvl6pPr lvl="5">
              <a:spcBef>
                <a:spcPts val="0"/>
              </a:spcBef>
              <a:spcAft>
                <a:spcPts val="0"/>
              </a:spcAft>
              <a:buClr>
                <a:schemeClr val="dk2"/>
              </a:buClr>
              <a:buSzPts val="2600"/>
              <a:buNone/>
              <a:defRPr sz="3467">
                <a:solidFill>
                  <a:schemeClr val="dk2"/>
                </a:solidFill>
              </a:defRPr>
            </a:lvl6pPr>
            <a:lvl7pPr lvl="6">
              <a:spcBef>
                <a:spcPts val="0"/>
              </a:spcBef>
              <a:spcAft>
                <a:spcPts val="0"/>
              </a:spcAft>
              <a:buClr>
                <a:schemeClr val="dk2"/>
              </a:buClr>
              <a:buSzPts val="2600"/>
              <a:buNone/>
              <a:defRPr sz="3467">
                <a:solidFill>
                  <a:schemeClr val="dk2"/>
                </a:solidFill>
              </a:defRPr>
            </a:lvl7pPr>
            <a:lvl8pPr lvl="7">
              <a:spcBef>
                <a:spcPts val="0"/>
              </a:spcBef>
              <a:spcAft>
                <a:spcPts val="0"/>
              </a:spcAft>
              <a:buClr>
                <a:schemeClr val="dk2"/>
              </a:buClr>
              <a:buSzPts val="2600"/>
              <a:buNone/>
              <a:defRPr sz="3467">
                <a:solidFill>
                  <a:schemeClr val="dk2"/>
                </a:solidFill>
              </a:defRPr>
            </a:lvl8pPr>
            <a:lvl9pPr lvl="8">
              <a:spcBef>
                <a:spcPts val="0"/>
              </a:spcBef>
              <a:spcAft>
                <a:spcPts val="0"/>
              </a:spcAft>
              <a:buClr>
                <a:schemeClr val="dk2"/>
              </a:buClr>
              <a:buSzPts val="2600"/>
              <a:buNone/>
              <a:defRPr sz="3467">
                <a:solidFill>
                  <a:schemeClr val="dk2"/>
                </a:solidFill>
              </a:defRPr>
            </a:lvl9pPr>
          </a:lstStyle>
          <a:p>
            <a:endParaRPr/>
          </a:p>
        </p:txBody>
      </p:sp>
      <p:sp>
        <p:nvSpPr>
          <p:cNvPr id="49" name="Shape 49"/>
          <p:cNvSpPr txBox="1">
            <a:spLocks noGrp="1"/>
          </p:cNvSpPr>
          <p:nvPr>
            <p:ph type="subTitle" idx="1"/>
          </p:nvPr>
        </p:nvSpPr>
        <p:spPr>
          <a:xfrm>
            <a:off x="966600" y="4215367"/>
            <a:ext cx="4401200" cy="1012000"/>
          </a:xfrm>
          <a:prstGeom prst="rect">
            <a:avLst/>
          </a:prstGeom>
        </p:spPr>
        <p:txBody>
          <a:bodyPr spcFirstLastPara="1" wrap="square" lIns="91425" tIns="91425" rIns="91425" bIns="91425" anchor="t" anchorCtr="0"/>
          <a:lstStyle>
            <a:lvl1pPr lvl="0">
              <a:lnSpc>
                <a:spcPct val="100000"/>
              </a:lnSpc>
              <a:spcBef>
                <a:spcPts val="0"/>
              </a:spcBef>
              <a:spcAft>
                <a:spcPts val="0"/>
              </a:spcAft>
              <a:buSzPts val="1600"/>
              <a:buNone/>
              <a:defRPr sz="2133"/>
            </a:lvl1pPr>
            <a:lvl2pPr lvl="1">
              <a:lnSpc>
                <a:spcPct val="100000"/>
              </a:lnSpc>
              <a:spcBef>
                <a:spcPts val="0"/>
              </a:spcBef>
              <a:spcAft>
                <a:spcPts val="0"/>
              </a:spcAft>
              <a:buSzPts val="1600"/>
              <a:buNone/>
              <a:defRPr sz="2133"/>
            </a:lvl2pPr>
            <a:lvl3pPr lvl="2">
              <a:lnSpc>
                <a:spcPct val="100000"/>
              </a:lnSpc>
              <a:spcBef>
                <a:spcPts val="0"/>
              </a:spcBef>
              <a:spcAft>
                <a:spcPts val="0"/>
              </a:spcAft>
              <a:buSzPts val="1600"/>
              <a:buNone/>
              <a:defRPr sz="2133"/>
            </a:lvl3pPr>
            <a:lvl4pPr lvl="3">
              <a:lnSpc>
                <a:spcPct val="100000"/>
              </a:lnSpc>
              <a:spcBef>
                <a:spcPts val="0"/>
              </a:spcBef>
              <a:spcAft>
                <a:spcPts val="0"/>
              </a:spcAft>
              <a:buSzPts val="1600"/>
              <a:buNone/>
              <a:defRPr sz="2133"/>
            </a:lvl4pPr>
            <a:lvl5pPr lvl="4">
              <a:lnSpc>
                <a:spcPct val="100000"/>
              </a:lnSpc>
              <a:spcBef>
                <a:spcPts val="0"/>
              </a:spcBef>
              <a:spcAft>
                <a:spcPts val="0"/>
              </a:spcAft>
              <a:buSzPts val="1600"/>
              <a:buNone/>
              <a:defRPr sz="2133"/>
            </a:lvl5pPr>
            <a:lvl6pPr lvl="5">
              <a:lnSpc>
                <a:spcPct val="100000"/>
              </a:lnSpc>
              <a:spcBef>
                <a:spcPts val="0"/>
              </a:spcBef>
              <a:spcAft>
                <a:spcPts val="0"/>
              </a:spcAft>
              <a:buSzPts val="1600"/>
              <a:buNone/>
              <a:defRPr sz="2133"/>
            </a:lvl6pPr>
            <a:lvl7pPr lvl="6">
              <a:lnSpc>
                <a:spcPct val="100000"/>
              </a:lnSpc>
              <a:spcBef>
                <a:spcPts val="0"/>
              </a:spcBef>
              <a:spcAft>
                <a:spcPts val="0"/>
              </a:spcAft>
              <a:buSzPts val="1600"/>
              <a:buNone/>
              <a:defRPr sz="2133"/>
            </a:lvl7pPr>
            <a:lvl8pPr lvl="7">
              <a:lnSpc>
                <a:spcPct val="100000"/>
              </a:lnSpc>
              <a:spcBef>
                <a:spcPts val="0"/>
              </a:spcBef>
              <a:spcAft>
                <a:spcPts val="0"/>
              </a:spcAft>
              <a:buSzPts val="1600"/>
              <a:buNone/>
              <a:defRPr sz="2133"/>
            </a:lvl8pPr>
            <a:lvl9pPr lvl="8">
              <a:lnSpc>
                <a:spcPct val="100000"/>
              </a:lnSpc>
              <a:spcBef>
                <a:spcPts val="0"/>
              </a:spcBef>
              <a:spcAft>
                <a:spcPts val="0"/>
              </a:spcAft>
              <a:buSzPts val="1600"/>
              <a:buNone/>
              <a:defRPr sz="2133"/>
            </a:lvl9pPr>
          </a:lstStyle>
          <a:p>
            <a:endParaRPr/>
          </a:p>
        </p:txBody>
      </p:sp>
      <p:sp>
        <p:nvSpPr>
          <p:cNvPr id="50" name="Shape 50"/>
          <p:cNvSpPr txBox="1">
            <a:spLocks noGrp="1"/>
          </p:cNvSpPr>
          <p:nvPr>
            <p:ph type="body" idx="2"/>
          </p:nvPr>
        </p:nvSpPr>
        <p:spPr>
          <a:xfrm>
            <a:off x="6898967" y="1803500"/>
            <a:ext cx="4499200" cy="4034000"/>
          </a:xfrm>
          <a:prstGeom prst="rect">
            <a:avLst/>
          </a:prstGeom>
        </p:spPr>
        <p:txBody>
          <a:bodyPr spcFirstLastPara="1" wrap="square" lIns="91425" tIns="91425" rIns="91425" bIns="91425" anchor="t" anchorCtr="0"/>
          <a:lstStyle>
            <a:lvl1pPr marL="609585" lvl="0" indent="-414856">
              <a:spcBef>
                <a:spcPts val="0"/>
              </a:spcBef>
              <a:spcAft>
                <a:spcPts val="0"/>
              </a:spcAft>
              <a:buSzPts val="1300"/>
              <a:buChar char="●"/>
              <a:defRPr/>
            </a:lvl1pPr>
            <a:lvl2pPr marL="1219170" lvl="1" indent="-397923">
              <a:spcBef>
                <a:spcPts val="2133"/>
              </a:spcBef>
              <a:spcAft>
                <a:spcPts val="0"/>
              </a:spcAft>
              <a:buSzPts val="1100"/>
              <a:buChar char="○"/>
              <a:defRPr/>
            </a:lvl2pPr>
            <a:lvl3pPr marL="1828754" lvl="2" indent="-397923">
              <a:spcBef>
                <a:spcPts val="2133"/>
              </a:spcBef>
              <a:spcAft>
                <a:spcPts val="0"/>
              </a:spcAft>
              <a:buSzPts val="1100"/>
              <a:buChar char="■"/>
              <a:defRPr/>
            </a:lvl3pPr>
            <a:lvl4pPr marL="2438339" lvl="3" indent="-397923">
              <a:spcBef>
                <a:spcPts val="2133"/>
              </a:spcBef>
              <a:spcAft>
                <a:spcPts val="0"/>
              </a:spcAft>
              <a:buSzPts val="1100"/>
              <a:buChar char="●"/>
              <a:defRPr/>
            </a:lvl4pPr>
            <a:lvl5pPr marL="3047924" lvl="4" indent="-397923">
              <a:spcBef>
                <a:spcPts val="2133"/>
              </a:spcBef>
              <a:spcAft>
                <a:spcPts val="0"/>
              </a:spcAft>
              <a:buSzPts val="1100"/>
              <a:buChar char="○"/>
              <a:defRPr/>
            </a:lvl5pPr>
            <a:lvl6pPr marL="3657509" lvl="5" indent="-397923">
              <a:spcBef>
                <a:spcPts val="2133"/>
              </a:spcBef>
              <a:spcAft>
                <a:spcPts val="0"/>
              </a:spcAft>
              <a:buSzPts val="1100"/>
              <a:buChar char="■"/>
              <a:defRPr/>
            </a:lvl6pPr>
            <a:lvl7pPr marL="4267093" lvl="6" indent="-397923">
              <a:spcBef>
                <a:spcPts val="2133"/>
              </a:spcBef>
              <a:spcAft>
                <a:spcPts val="0"/>
              </a:spcAft>
              <a:buSzPts val="1100"/>
              <a:buChar char="●"/>
              <a:defRPr/>
            </a:lvl7pPr>
            <a:lvl8pPr marL="4876678" lvl="7" indent="-397923">
              <a:spcBef>
                <a:spcPts val="2133"/>
              </a:spcBef>
              <a:spcAft>
                <a:spcPts val="0"/>
              </a:spcAft>
              <a:buSzPts val="1100"/>
              <a:buChar char="○"/>
              <a:defRPr/>
            </a:lvl8pPr>
            <a:lvl9pPr marL="5486263" lvl="8" indent="-397923">
              <a:spcBef>
                <a:spcPts val="2133"/>
              </a:spcBef>
              <a:spcAft>
                <a:spcPts val="2133"/>
              </a:spcAft>
              <a:buSzPts val="1100"/>
              <a:buChar char="■"/>
              <a:defRPr/>
            </a:lvl9pPr>
          </a:lstStyle>
          <a:p>
            <a:endParaRPr/>
          </a:p>
        </p:txBody>
      </p:sp>
      <p:sp>
        <p:nvSpPr>
          <p:cNvPr id="51" name="Shape 51"/>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595959"/>
                </a:solidFill>
              </a:rPr>
              <a:pPr/>
              <a:t>‹#›</a:t>
            </a:fld>
            <a:endParaRPr>
              <a:solidFill>
                <a:srgbClr val="595959"/>
              </a:solidFill>
            </a:endParaRPr>
          </a:p>
        </p:txBody>
      </p:sp>
    </p:spTree>
    <p:extLst>
      <p:ext uri="{BB962C8B-B14F-4D97-AF65-F5344CB8AC3E}">
        <p14:creationId xmlns:p14="http://schemas.microsoft.com/office/powerpoint/2010/main" val="2575853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966600" y="5830068"/>
            <a:ext cx="10263200" cy="614000"/>
          </a:xfrm>
          <a:prstGeom prst="rect">
            <a:avLst/>
          </a:prstGeom>
        </p:spPr>
        <p:txBody>
          <a:bodyPr spcFirstLastPara="1" wrap="square" lIns="91425" tIns="91425" rIns="91425" bIns="91425" anchor="ctr" anchorCtr="0"/>
          <a:lstStyle>
            <a:lvl1pPr marL="609585" lvl="0" indent="-304792">
              <a:lnSpc>
                <a:spcPct val="100000"/>
              </a:lnSpc>
              <a:spcBef>
                <a:spcPts val="0"/>
              </a:spcBef>
              <a:spcAft>
                <a:spcPts val="0"/>
              </a:spcAft>
              <a:buSzPts val="1300"/>
              <a:buNone/>
              <a:defRPr/>
            </a:lvl1pPr>
          </a:lstStyle>
          <a:p>
            <a:endParaRPr/>
          </a:p>
        </p:txBody>
      </p:sp>
      <p:sp>
        <p:nvSpPr>
          <p:cNvPr id="54" name="Shape 54"/>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595959"/>
                </a:solidFill>
              </a:rPr>
              <a:pPr/>
              <a:t>‹#›</a:t>
            </a:fld>
            <a:endParaRPr>
              <a:solidFill>
                <a:srgbClr val="595959"/>
              </a:solidFill>
            </a:endParaRPr>
          </a:p>
        </p:txBody>
      </p:sp>
    </p:spTree>
    <p:extLst>
      <p:ext uri="{BB962C8B-B14F-4D97-AF65-F5344CB8AC3E}">
        <p14:creationId xmlns:p14="http://schemas.microsoft.com/office/powerpoint/2010/main" val="918032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DB6590-1BFE-47BC-B8F6-E5B34EEC8C9F}"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19707364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5"/>
        </a:solidFill>
        <a:effectLst/>
      </p:bgPr>
    </p:bg>
    <p:spTree>
      <p:nvGrpSpPr>
        <p:cNvPr id="1" name="Shape 55"/>
        <p:cNvGrpSpPr/>
        <p:nvPr/>
      </p:nvGrpSpPr>
      <p:grpSpPr>
        <a:xfrm>
          <a:off x="0" y="0"/>
          <a:ext cx="0" cy="0"/>
          <a:chOff x="0" y="0"/>
          <a:chExt cx="0" cy="0"/>
        </a:xfrm>
      </p:grpSpPr>
      <p:grpSp>
        <p:nvGrpSpPr>
          <p:cNvPr id="56" name="Shape 56"/>
          <p:cNvGrpSpPr/>
          <p:nvPr/>
        </p:nvGrpSpPr>
        <p:grpSpPr>
          <a:xfrm>
            <a:off x="1107190" y="5558840"/>
            <a:ext cx="994351" cy="61101"/>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sp>
          <p:nvSpPr>
            <p:cNvPr id="58" name="Shape 58"/>
            <p:cNvSpPr/>
            <p:nvPr/>
          </p:nvSpPr>
          <p:spPr>
            <a:xfrm rot="-5400000">
              <a:off x="4836311" y="2333254"/>
              <a:ext cx="25200" cy="536700"/>
            </a:xfrm>
            <a:prstGeom prst="rect">
              <a:avLst/>
            </a:prstGeom>
            <a:solidFill>
              <a:schemeClr val="lt1"/>
            </a:solidFill>
            <a:ln>
              <a:noFill/>
            </a:ln>
          </p:spPr>
          <p:txBody>
            <a:bodyPr spcFirstLastPara="1" wrap="square" lIns="91425" tIns="91425" rIns="91425" bIns="91425" anchor="ctr" anchorCtr="0">
              <a:noAutofit/>
            </a:bodyPr>
            <a:lstStyle/>
            <a:p>
              <a:pPr>
                <a:buClr>
                  <a:srgbClr val="000000"/>
                </a:buClr>
                <a:buFont typeface="Arial"/>
                <a:buNone/>
              </a:pPr>
              <a:endParaRPr sz="1867" kern="0">
                <a:solidFill>
                  <a:srgbClr val="000000"/>
                </a:solidFill>
                <a:cs typeface="Arial"/>
                <a:sym typeface="Arial"/>
              </a:endParaRPr>
            </a:p>
          </p:txBody>
        </p:sp>
      </p:grpSp>
      <p:sp>
        <p:nvSpPr>
          <p:cNvPr id="59" name="Shape 59"/>
          <p:cNvSpPr txBox="1">
            <a:spLocks noGrp="1"/>
          </p:cNvSpPr>
          <p:nvPr>
            <p:ph type="title" hasCustomPrompt="1"/>
          </p:nvPr>
        </p:nvSpPr>
        <p:spPr>
          <a:xfrm>
            <a:off x="972600" y="978600"/>
            <a:ext cx="10251200" cy="1659600"/>
          </a:xfrm>
          <a:prstGeom prst="rect">
            <a:avLst/>
          </a:prstGeom>
        </p:spPr>
        <p:txBody>
          <a:bodyPr spcFirstLastPara="1" wrap="square" lIns="91425" tIns="91425" rIns="91425" bIns="91425" anchor="t" anchorCtr="0"/>
          <a:lstStyle>
            <a:lvl1pPr lvl="0">
              <a:spcBef>
                <a:spcPts val="0"/>
              </a:spcBef>
              <a:spcAft>
                <a:spcPts val="0"/>
              </a:spcAft>
              <a:buClr>
                <a:schemeClr val="lt1"/>
              </a:buClr>
              <a:buSzPts val="8000"/>
              <a:buNone/>
              <a:defRPr sz="10666">
                <a:solidFill>
                  <a:schemeClr val="lt1"/>
                </a:solidFill>
              </a:defRPr>
            </a:lvl1pPr>
            <a:lvl2pPr lvl="1">
              <a:spcBef>
                <a:spcPts val="0"/>
              </a:spcBef>
              <a:spcAft>
                <a:spcPts val="0"/>
              </a:spcAft>
              <a:buClr>
                <a:schemeClr val="lt1"/>
              </a:buClr>
              <a:buSzPts val="8000"/>
              <a:buNone/>
              <a:defRPr sz="10666">
                <a:solidFill>
                  <a:schemeClr val="lt1"/>
                </a:solidFill>
              </a:defRPr>
            </a:lvl2pPr>
            <a:lvl3pPr lvl="2">
              <a:spcBef>
                <a:spcPts val="0"/>
              </a:spcBef>
              <a:spcAft>
                <a:spcPts val="0"/>
              </a:spcAft>
              <a:buClr>
                <a:schemeClr val="lt1"/>
              </a:buClr>
              <a:buSzPts val="8000"/>
              <a:buNone/>
              <a:defRPr sz="10666">
                <a:solidFill>
                  <a:schemeClr val="lt1"/>
                </a:solidFill>
              </a:defRPr>
            </a:lvl3pPr>
            <a:lvl4pPr lvl="3">
              <a:spcBef>
                <a:spcPts val="0"/>
              </a:spcBef>
              <a:spcAft>
                <a:spcPts val="0"/>
              </a:spcAft>
              <a:buClr>
                <a:schemeClr val="lt1"/>
              </a:buClr>
              <a:buSzPts val="8000"/>
              <a:buNone/>
              <a:defRPr sz="10666">
                <a:solidFill>
                  <a:schemeClr val="lt1"/>
                </a:solidFill>
              </a:defRPr>
            </a:lvl4pPr>
            <a:lvl5pPr lvl="4">
              <a:spcBef>
                <a:spcPts val="0"/>
              </a:spcBef>
              <a:spcAft>
                <a:spcPts val="0"/>
              </a:spcAft>
              <a:buClr>
                <a:schemeClr val="lt1"/>
              </a:buClr>
              <a:buSzPts val="8000"/>
              <a:buNone/>
              <a:defRPr sz="10666">
                <a:solidFill>
                  <a:schemeClr val="lt1"/>
                </a:solidFill>
              </a:defRPr>
            </a:lvl5pPr>
            <a:lvl6pPr lvl="5">
              <a:spcBef>
                <a:spcPts val="0"/>
              </a:spcBef>
              <a:spcAft>
                <a:spcPts val="0"/>
              </a:spcAft>
              <a:buClr>
                <a:schemeClr val="lt1"/>
              </a:buClr>
              <a:buSzPts val="8000"/>
              <a:buNone/>
              <a:defRPr sz="10666">
                <a:solidFill>
                  <a:schemeClr val="lt1"/>
                </a:solidFill>
              </a:defRPr>
            </a:lvl6pPr>
            <a:lvl7pPr lvl="6">
              <a:spcBef>
                <a:spcPts val="0"/>
              </a:spcBef>
              <a:spcAft>
                <a:spcPts val="0"/>
              </a:spcAft>
              <a:buClr>
                <a:schemeClr val="lt1"/>
              </a:buClr>
              <a:buSzPts val="8000"/>
              <a:buNone/>
              <a:defRPr sz="10666">
                <a:solidFill>
                  <a:schemeClr val="lt1"/>
                </a:solidFill>
              </a:defRPr>
            </a:lvl7pPr>
            <a:lvl8pPr lvl="7">
              <a:spcBef>
                <a:spcPts val="0"/>
              </a:spcBef>
              <a:spcAft>
                <a:spcPts val="0"/>
              </a:spcAft>
              <a:buClr>
                <a:schemeClr val="lt1"/>
              </a:buClr>
              <a:buSzPts val="8000"/>
              <a:buNone/>
              <a:defRPr sz="10666">
                <a:solidFill>
                  <a:schemeClr val="lt1"/>
                </a:solidFill>
              </a:defRPr>
            </a:lvl8pPr>
            <a:lvl9pPr lvl="8">
              <a:spcBef>
                <a:spcPts val="0"/>
              </a:spcBef>
              <a:spcAft>
                <a:spcPts val="0"/>
              </a:spcAft>
              <a:buClr>
                <a:schemeClr val="lt1"/>
              </a:buClr>
              <a:buSzPts val="8000"/>
              <a:buNone/>
              <a:defRPr sz="10666">
                <a:solidFill>
                  <a:schemeClr val="lt1"/>
                </a:solidFill>
              </a:defRPr>
            </a:lvl9pPr>
          </a:lstStyle>
          <a:p>
            <a:r>
              <a:t>xx%</a:t>
            </a:r>
          </a:p>
        </p:txBody>
      </p:sp>
      <p:sp>
        <p:nvSpPr>
          <p:cNvPr id="60" name="Shape 60"/>
          <p:cNvSpPr txBox="1">
            <a:spLocks noGrp="1"/>
          </p:cNvSpPr>
          <p:nvPr>
            <p:ph type="body" idx="1"/>
          </p:nvPr>
        </p:nvSpPr>
        <p:spPr>
          <a:xfrm>
            <a:off x="972600" y="3030517"/>
            <a:ext cx="10251200" cy="2107200"/>
          </a:xfrm>
          <a:prstGeom prst="rect">
            <a:avLst/>
          </a:prstGeom>
        </p:spPr>
        <p:txBody>
          <a:bodyPr spcFirstLastPara="1" wrap="square" lIns="91425" tIns="91425" rIns="91425" bIns="91425" anchor="t" anchorCtr="0"/>
          <a:lstStyle>
            <a:lvl1pPr marL="609585" lvl="0" indent="-414856">
              <a:spcBef>
                <a:spcPts val="0"/>
              </a:spcBef>
              <a:spcAft>
                <a:spcPts val="0"/>
              </a:spcAft>
              <a:buClr>
                <a:schemeClr val="lt1"/>
              </a:buClr>
              <a:buSzPts val="1300"/>
              <a:buChar char="●"/>
              <a:defRPr>
                <a:solidFill>
                  <a:schemeClr val="lt1"/>
                </a:solidFill>
              </a:defRPr>
            </a:lvl1pPr>
            <a:lvl2pPr marL="1219170" lvl="1" indent="-397923">
              <a:spcBef>
                <a:spcPts val="2133"/>
              </a:spcBef>
              <a:spcAft>
                <a:spcPts val="0"/>
              </a:spcAft>
              <a:buClr>
                <a:schemeClr val="lt1"/>
              </a:buClr>
              <a:buSzPts val="1100"/>
              <a:buChar char="○"/>
              <a:defRPr>
                <a:solidFill>
                  <a:schemeClr val="lt1"/>
                </a:solidFill>
              </a:defRPr>
            </a:lvl2pPr>
            <a:lvl3pPr marL="1828754" lvl="2" indent="-397923">
              <a:spcBef>
                <a:spcPts val="2133"/>
              </a:spcBef>
              <a:spcAft>
                <a:spcPts val="0"/>
              </a:spcAft>
              <a:buClr>
                <a:schemeClr val="lt1"/>
              </a:buClr>
              <a:buSzPts val="1100"/>
              <a:buChar char="■"/>
              <a:defRPr>
                <a:solidFill>
                  <a:schemeClr val="lt1"/>
                </a:solidFill>
              </a:defRPr>
            </a:lvl3pPr>
            <a:lvl4pPr marL="2438339" lvl="3" indent="-397923">
              <a:spcBef>
                <a:spcPts val="2133"/>
              </a:spcBef>
              <a:spcAft>
                <a:spcPts val="0"/>
              </a:spcAft>
              <a:buClr>
                <a:schemeClr val="lt1"/>
              </a:buClr>
              <a:buSzPts val="1100"/>
              <a:buChar char="●"/>
              <a:defRPr>
                <a:solidFill>
                  <a:schemeClr val="lt1"/>
                </a:solidFill>
              </a:defRPr>
            </a:lvl4pPr>
            <a:lvl5pPr marL="3047924" lvl="4" indent="-397923">
              <a:spcBef>
                <a:spcPts val="2133"/>
              </a:spcBef>
              <a:spcAft>
                <a:spcPts val="0"/>
              </a:spcAft>
              <a:buClr>
                <a:schemeClr val="lt1"/>
              </a:buClr>
              <a:buSzPts val="1100"/>
              <a:buChar char="○"/>
              <a:defRPr>
                <a:solidFill>
                  <a:schemeClr val="lt1"/>
                </a:solidFill>
              </a:defRPr>
            </a:lvl5pPr>
            <a:lvl6pPr marL="3657509" lvl="5" indent="-397923">
              <a:spcBef>
                <a:spcPts val="2133"/>
              </a:spcBef>
              <a:spcAft>
                <a:spcPts val="0"/>
              </a:spcAft>
              <a:buClr>
                <a:schemeClr val="lt1"/>
              </a:buClr>
              <a:buSzPts val="1100"/>
              <a:buChar char="■"/>
              <a:defRPr>
                <a:solidFill>
                  <a:schemeClr val="lt1"/>
                </a:solidFill>
              </a:defRPr>
            </a:lvl6pPr>
            <a:lvl7pPr marL="4267093" lvl="6" indent="-397923">
              <a:spcBef>
                <a:spcPts val="2133"/>
              </a:spcBef>
              <a:spcAft>
                <a:spcPts val="0"/>
              </a:spcAft>
              <a:buClr>
                <a:schemeClr val="lt1"/>
              </a:buClr>
              <a:buSzPts val="1100"/>
              <a:buChar char="●"/>
              <a:defRPr>
                <a:solidFill>
                  <a:schemeClr val="lt1"/>
                </a:solidFill>
              </a:defRPr>
            </a:lvl7pPr>
            <a:lvl8pPr marL="4876678" lvl="7" indent="-397923">
              <a:spcBef>
                <a:spcPts val="2133"/>
              </a:spcBef>
              <a:spcAft>
                <a:spcPts val="0"/>
              </a:spcAft>
              <a:buClr>
                <a:schemeClr val="lt1"/>
              </a:buClr>
              <a:buSzPts val="1100"/>
              <a:buChar char="○"/>
              <a:defRPr>
                <a:solidFill>
                  <a:schemeClr val="lt1"/>
                </a:solidFill>
              </a:defRPr>
            </a:lvl8pPr>
            <a:lvl9pPr marL="5486263" lvl="8" indent="-397923">
              <a:spcBef>
                <a:spcPts val="2133"/>
              </a:spcBef>
              <a:spcAft>
                <a:spcPts val="2133"/>
              </a:spcAft>
              <a:buClr>
                <a:schemeClr val="lt1"/>
              </a:buClr>
              <a:buSzPts val="1100"/>
              <a:buChar char="■"/>
              <a:defRPr>
                <a:solidFill>
                  <a:schemeClr val="lt1"/>
                </a:solidFill>
              </a:defRPr>
            </a:lvl9pPr>
          </a:lstStyle>
          <a:p>
            <a:endParaRPr/>
          </a:p>
        </p:txBody>
      </p:sp>
      <p:sp>
        <p:nvSpPr>
          <p:cNvPr id="61" name="Shape 61"/>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42347208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2"/>
        <p:cNvGrpSpPr/>
        <p:nvPr/>
      </p:nvGrpSpPr>
      <p:grpSpPr>
        <a:xfrm>
          <a:off x="0" y="0"/>
          <a:ext cx="0" cy="0"/>
          <a:chOff x="0" y="0"/>
          <a:chExt cx="0" cy="0"/>
        </a:xfrm>
      </p:grpSpPr>
      <p:sp>
        <p:nvSpPr>
          <p:cNvPr id="63" name="Shape 63"/>
          <p:cNvSpPr txBox="1">
            <a:spLocks noGrp="1"/>
          </p:cNvSpPr>
          <p:nvPr>
            <p:ph type="sldNum" idx="12"/>
          </p:nvPr>
        </p:nvSpPr>
        <p:spPr>
          <a:xfrm>
            <a:off x="11381736" y="633313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595959"/>
                </a:solidFill>
              </a:rPr>
              <a:pPr/>
              <a:t>‹#›</a:t>
            </a:fld>
            <a:endParaRPr>
              <a:solidFill>
                <a:srgbClr val="595959"/>
              </a:solidFill>
            </a:endParaRPr>
          </a:p>
        </p:txBody>
      </p:sp>
    </p:spTree>
    <p:extLst>
      <p:ext uri="{BB962C8B-B14F-4D97-AF65-F5344CB8AC3E}">
        <p14:creationId xmlns:p14="http://schemas.microsoft.com/office/powerpoint/2010/main" val="42705238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0"/>
        <p:cNvGrpSpPr/>
        <p:nvPr/>
      </p:nvGrpSpPr>
      <p:grpSpPr>
        <a:xfrm>
          <a:off x="0" y="0"/>
          <a:ext cx="0" cy="0"/>
          <a:chOff x="0" y="0"/>
          <a:chExt cx="0" cy="0"/>
        </a:xfrm>
      </p:grpSpPr>
      <p:sp>
        <p:nvSpPr>
          <p:cNvPr id="81" name="Shape 81"/>
          <p:cNvSpPr/>
          <p:nvPr/>
        </p:nvSpPr>
        <p:spPr>
          <a:xfrm>
            <a:off x="-67" y="3429200"/>
            <a:ext cx="12192000" cy="34288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 name="Shape 82"/>
          <p:cNvSpPr txBox="1">
            <a:spLocks noGrp="1"/>
          </p:cNvSpPr>
          <p:nvPr>
            <p:ph type="title"/>
          </p:nvPr>
        </p:nvSpPr>
        <p:spPr>
          <a:xfrm>
            <a:off x="415600" y="1086400"/>
            <a:ext cx="11428400" cy="12560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83" name="Shape 8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23942817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5" name="Shape 85"/>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6" name="Shape 86"/>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87" name="Shape 87"/>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88" name="Shape 8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4273911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1" name="Shape 91"/>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2" name="Shape 92"/>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3" name="Shape 9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8009111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6" name="Shape 9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3474609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99" name="Shape 99"/>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100" name="Shape 10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7827701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rtl="0">
              <a:spcBef>
                <a:spcPts val="0"/>
              </a:spcBef>
              <a:spcAft>
                <a:spcPts val="0"/>
              </a:spcAft>
              <a:buClr>
                <a:schemeClr val="dk2"/>
              </a:buClr>
              <a:buSzPts val="5400"/>
              <a:buNone/>
              <a:defRPr sz="7200" b="0">
                <a:solidFill>
                  <a:schemeClr val="dk2"/>
                </a:solidFill>
              </a:defRPr>
            </a:lvl1pPr>
            <a:lvl2pPr lvl="1" rtl="0">
              <a:spcBef>
                <a:spcPts val="0"/>
              </a:spcBef>
              <a:spcAft>
                <a:spcPts val="0"/>
              </a:spcAft>
              <a:buClr>
                <a:schemeClr val="dk2"/>
              </a:buClr>
              <a:buSzPts val="5400"/>
              <a:buNone/>
              <a:defRPr sz="7200" b="0">
                <a:solidFill>
                  <a:schemeClr val="dk2"/>
                </a:solidFill>
              </a:defRPr>
            </a:lvl2pPr>
            <a:lvl3pPr lvl="2" rtl="0">
              <a:spcBef>
                <a:spcPts val="0"/>
              </a:spcBef>
              <a:spcAft>
                <a:spcPts val="0"/>
              </a:spcAft>
              <a:buClr>
                <a:schemeClr val="dk2"/>
              </a:buClr>
              <a:buSzPts val="5400"/>
              <a:buNone/>
              <a:defRPr sz="7200" b="0">
                <a:solidFill>
                  <a:schemeClr val="dk2"/>
                </a:solidFill>
              </a:defRPr>
            </a:lvl3pPr>
            <a:lvl4pPr lvl="3" rtl="0">
              <a:spcBef>
                <a:spcPts val="0"/>
              </a:spcBef>
              <a:spcAft>
                <a:spcPts val="0"/>
              </a:spcAft>
              <a:buClr>
                <a:schemeClr val="dk2"/>
              </a:buClr>
              <a:buSzPts val="5400"/>
              <a:buNone/>
              <a:defRPr sz="7200" b="0">
                <a:solidFill>
                  <a:schemeClr val="dk2"/>
                </a:solidFill>
              </a:defRPr>
            </a:lvl4pPr>
            <a:lvl5pPr lvl="4" rtl="0">
              <a:spcBef>
                <a:spcPts val="0"/>
              </a:spcBef>
              <a:spcAft>
                <a:spcPts val="0"/>
              </a:spcAft>
              <a:buClr>
                <a:schemeClr val="dk2"/>
              </a:buClr>
              <a:buSzPts val="5400"/>
              <a:buNone/>
              <a:defRPr sz="7200" b="0">
                <a:solidFill>
                  <a:schemeClr val="dk2"/>
                </a:solidFill>
              </a:defRPr>
            </a:lvl5pPr>
            <a:lvl6pPr lvl="5" rtl="0">
              <a:spcBef>
                <a:spcPts val="0"/>
              </a:spcBef>
              <a:spcAft>
                <a:spcPts val="0"/>
              </a:spcAft>
              <a:buClr>
                <a:schemeClr val="dk2"/>
              </a:buClr>
              <a:buSzPts val="5400"/>
              <a:buNone/>
              <a:defRPr sz="7200" b="0">
                <a:solidFill>
                  <a:schemeClr val="dk2"/>
                </a:solidFill>
              </a:defRPr>
            </a:lvl6pPr>
            <a:lvl7pPr lvl="6" rtl="0">
              <a:spcBef>
                <a:spcPts val="0"/>
              </a:spcBef>
              <a:spcAft>
                <a:spcPts val="0"/>
              </a:spcAft>
              <a:buClr>
                <a:schemeClr val="dk2"/>
              </a:buClr>
              <a:buSzPts val="5400"/>
              <a:buNone/>
              <a:defRPr sz="7200" b="0">
                <a:solidFill>
                  <a:schemeClr val="dk2"/>
                </a:solidFill>
              </a:defRPr>
            </a:lvl7pPr>
            <a:lvl8pPr lvl="7" rtl="0">
              <a:spcBef>
                <a:spcPts val="0"/>
              </a:spcBef>
              <a:spcAft>
                <a:spcPts val="0"/>
              </a:spcAft>
              <a:buClr>
                <a:schemeClr val="dk2"/>
              </a:buClr>
              <a:buSzPts val="5400"/>
              <a:buNone/>
              <a:defRPr sz="7200" b="0">
                <a:solidFill>
                  <a:schemeClr val="dk2"/>
                </a:solidFill>
              </a:defRPr>
            </a:lvl8pPr>
            <a:lvl9pPr lvl="8" rtl="0">
              <a:spcBef>
                <a:spcPts val="0"/>
              </a:spcBef>
              <a:spcAft>
                <a:spcPts val="0"/>
              </a:spcAft>
              <a:buClr>
                <a:schemeClr val="dk2"/>
              </a:buClr>
              <a:buSzPts val="5400"/>
              <a:buNone/>
              <a:defRPr sz="7200" b="0">
                <a:solidFill>
                  <a:schemeClr val="dk2"/>
                </a:solidFill>
              </a:defRPr>
            </a:lvl9pPr>
          </a:lstStyle>
          <a:p>
            <a:endParaRPr/>
          </a:p>
        </p:txBody>
      </p:sp>
      <p:sp>
        <p:nvSpPr>
          <p:cNvPr id="103" name="Shape 10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0738998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Shape 105"/>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cxnSp>
        <p:nvCxnSpPr>
          <p:cNvPr id="106" name="Shape 106"/>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107" name="Shape 107"/>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108" name="Shape 108"/>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109" name="Shape 10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2133"/>
              </a:spcBef>
              <a:spcAft>
                <a:spcPts val="0"/>
              </a:spcAft>
              <a:buClr>
                <a:schemeClr val="lt1"/>
              </a:buClr>
              <a:buSzPts val="1400"/>
              <a:buChar char="○"/>
              <a:defRPr>
                <a:solidFill>
                  <a:schemeClr val="lt1"/>
                </a:solidFill>
              </a:defRPr>
            </a:lvl2pPr>
            <a:lvl3pPr marL="1828754" lvl="2" indent="-423323" rtl="0">
              <a:spcBef>
                <a:spcPts val="2133"/>
              </a:spcBef>
              <a:spcAft>
                <a:spcPts val="0"/>
              </a:spcAft>
              <a:buClr>
                <a:schemeClr val="lt1"/>
              </a:buClr>
              <a:buSzPts val="1400"/>
              <a:buChar char="■"/>
              <a:defRPr>
                <a:solidFill>
                  <a:schemeClr val="lt1"/>
                </a:solidFill>
              </a:defRPr>
            </a:lvl3pPr>
            <a:lvl4pPr marL="2438339" lvl="3" indent="-423323" rtl="0">
              <a:spcBef>
                <a:spcPts val="2133"/>
              </a:spcBef>
              <a:spcAft>
                <a:spcPts val="0"/>
              </a:spcAft>
              <a:buClr>
                <a:schemeClr val="lt1"/>
              </a:buClr>
              <a:buSzPts val="1400"/>
              <a:buChar char="●"/>
              <a:defRPr>
                <a:solidFill>
                  <a:schemeClr val="lt1"/>
                </a:solidFill>
              </a:defRPr>
            </a:lvl4pPr>
            <a:lvl5pPr marL="3047924" lvl="4" indent="-423323" rtl="0">
              <a:spcBef>
                <a:spcPts val="2133"/>
              </a:spcBef>
              <a:spcAft>
                <a:spcPts val="0"/>
              </a:spcAft>
              <a:buClr>
                <a:schemeClr val="lt1"/>
              </a:buClr>
              <a:buSzPts val="1400"/>
              <a:buChar char="○"/>
              <a:defRPr>
                <a:solidFill>
                  <a:schemeClr val="lt1"/>
                </a:solidFill>
              </a:defRPr>
            </a:lvl5pPr>
            <a:lvl6pPr marL="3657509" lvl="5" indent="-423323" rtl="0">
              <a:spcBef>
                <a:spcPts val="2133"/>
              </a:spcBef>
              <a:spcAft>
                <a:spcPts val="0"/>
              </a:spcAft>
              <a:buClr>
                <a:schemeClr val="lt1"/>
              </a:buClr>
              <a:buSzPts val="1400"/>
              <a:buChar char="■"/>
              <a:defRPr>
                <a:solidFill>
                  <a:schemeClr val="lt1"/>
                </a:solidFill>
              </a:defRPr>
            </a:lvl6pPr>
            <a:lvl7pPr marL="4267093" lvl="6" indent="-423323" rtl="0">
              <a:spcBef>
                <a:spcPts val="2133"/>
              </a:spcBef>
              <a:spcAft>
                <a:spcPts val="0"/>
              </a:spcAft>
              <a:buClr>
                <a:schemeClr val="lt1"/>
              </a:buClr>
              <a:buSzPts val="1400"/>
              <a:buChar char="●"/>
              <a:defRPr>
                <a:solidFill>
                  <a:schemeClr val="lt1"/>
                </a:solidFill>
              </a:defRPr>
            </a:lvl7pPr>
            <a:lvl8pPr marL="4876678" lvl="7" indent="-423323" rtl="0">
              <a:spcBef>
                <a:spcPts val="2133"/>
              </a:spcBef>
              <a:spcAft>
                <a:spcPts val="0"/>
              </a:spcAft>
              <a:buClr>
                <a:schemeClr val="lt1"/>
              </a:buClr>
              <a:buSzPts val="1400"/>
              <a:buChar char="○"/>
              <a:defRPr>
                <a:solidFill>
                  <a:schemeClr val="lt1"/>
                </a:solidFill>
              </a:defRPr>
            </a:lvl8pPr>
            <a:lvl9pPr marL="5486263" lvl="8" indent="-423323" rtl="0">
              <a:spcBef>
                <a:spcPts val="2133"/>
              </a:spcBef>
              <a:spcAft>
                <a:spcPts val="2133"/>
              </a:spcAft>
              <a:buClr>
                <a:schemeClr val="lt1"/>
              </a:buClr>
              <a:buSzPts val="1400"/>
              <a:buChar char="■"/>
              <a:defRPr>
                <a:solidFill>
                  <a:schemeClr val="lt1"/>
                </a:solidFill>
              </a:defRPr>
            </a:lvl9pPr>
          </a:lstStyle>
          <a:p>
            <a:endParaRPr/>
          </a:p>
        </p:txBody>
      </p:sp>
      <p:sp>
        <p:nvSpPr>
          <p:cNvPr id="110" name="Shape 1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7729814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585" lvl="0" indent="-304792" rtl="0">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113" name="Shape 11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87466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DB6590-1BFE-47BC-B8F6-E5B34EEC8C9F}" type="datetimeFigureOut">
              <a:rPr lang="en-US" smtClean="0"/>
              <a:t>6/19/2018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39947563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14"/>
        <p:cNvGrpSpPr/>
        <p:nvPr/>
      </p:nvGrpSpPr>
      <p:grpSpPr>
        <a:xfrm>
          <a:off x="0" y="0"/>
          <a:ext cx="0" cy="0"/>
          <a:chOff x="0" y="0"/>
          <a:chExt cx="0" cy="0"/>
        </a:xfrm>
      </p:grpSpPr>
      <p:sp>
        <p:nvSpPr>
          <p:cNvPr id="115" name="Shape 115"/>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16" name="Shape 116"/>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rtl="0">
              <a:spcBef>
                <a:spcPts val="0"/>
              </a:spcBef>
              <a:spcAft>
                <a:spcPts val="0"/>
              </a:spcAft>
              <a:buClr>
                <a:schemeClr val="accent3"/>
              </a:buClr>
              <a:buSzPts val="13000"/>
              <a:buNone/>
              <a:defRPr sz="17333">
                <a:solidFill>
                  <a:schemeClr val="accent3"/>
                </a:solidFill>
              </a:defRPr>
            </a:lvl1pPr>
            <a:lvl2pPr lvl="1" algn="ctr" rtl="0">
              <a:spcBef>
                <a:spcPts val="0"/>
              </a:spcBef>
              <a:spcAft>
                <a:spcPts val="0"/>
              </a:spcAft>
              <a:buClr>
                <a:schemeClr val="accent3"/>
              </a:buClr>
              <a:buSzPts val="13000"/>
              <a:buNone/>
              <a:defRPr sz="17333">
                <a:solidFill>
                  <a:schemeClr val="accent3"/>
                </a:solidFill>
              </a:defRPr>
            </a:lvl2pPr>
            <a:lvl3pPr lvl="2" algn="ctr" rtl="0">
              <a:spcBef>
                <a:spcPts val="0"/>
              </a:spcBef>
              <a:spcAft>
                <a:spcPts val="0"/>
              </a:spcAft>
              <a:buClr>
                <a:schemeClr val="accent3"/>
              </a:buClr>
              <a:buSzPts val="13000"/>
              <a:buNone/>
              <a:defRPr sz="17333">
                <a:solidFill>
                  <a:schemeClr val="accent3"/>
                </a:solidFill>
              </a:defRPr>
            </a:lvl3pPr>
            <a:lvl4pPr lvl="3" algn="ctr" rtl="0">
              <a:spcBef>
                <a:spcPts val="0"/>
              </a:spcBef>
              <a:spcAft>
                <a:spcPts val="0"/>
              </a:spcAft>
              <a:buClr>
                <a:schemeClr val="accent3"/>
              </a:buClr>
              <a:buSzPts val="13000"/>
              <a:buNone/>
              <a:defRPr sz="17333">
                <a:solidFill>
                  <a:schemeClr val="accent3"/>
                </a:solidFill>
              </a:defRPr>
            </a:lvl4pPr>
            <a:lvl5pPr lvl="4" algn="ctr" rtl="0">
              <a:spcBef>
                <a:spcPts val="0"/>
              </a:spcBef>
              <a:spcAft>
                <a:spcPts val="0"/>
              </a:spcAft>
              <a:buClr>
                <a:schemeClr val="accent3"/>
              </a:buClr>
              <a:buSzPts val="13000"/>
              <a:buNone/>
              <a:defRPr sz="17333">
                <a:solidFill>
                  <a:schemeClr val="accent3"/>
                </a:solidFill>
              </a:defRPr>
            </a:lvl5pPr>
            <a:lvl6pPr lvl="5" algn="ctr" rtl="0">
              <a:spcBef>
                <a:spcPts val="0"/>
              </a:spcBef>
              <a:spcAft>
                <a:spcPts val="0"/>
              </a:spcAft>
              <a:buClr>
                <a:schemeClr val="accent3"/>
              </a:buClr>
              <a:buSzPts val="13000"/>
              <a:buNone/>
              <a:defRPr sz="17333">
                <a:solidFill>
                  <a:schemeClr val="accent3"/>
                </a:solidFill>
              </a:defRPr>
            </a:lvl6pPr>
            <a:lvl7pPr lvl="6" algn="ctr" rtl="0">
              <a:spcBef>
                <a:spcPts val="0"/>
              </a:spcBef>
              <a:spcAft>
                <a:spcPts val="0"/>
              </a:spcAft>
              <a:buClr>
                <a:schemeClr val="accent3"/>
              </a:buClr>
              <a:buSzPts val="13000"/>
              <a:buNone/>
              <a:defRPr sz="17333">
                <a:solidFill>
                  <a:schemeClr val="accent3"/>
                </a:solidFill>
              </a:defRPr>
            </a:lvl7pPr>
            <a:lvl8pPr lvl="7" algn="ctr" rtl="0">
              <a:spcBef>
                <a:spcPts val="0"/>
              </a:spcBef>
              <a:spcAft>
                <a:spcPts val="0"/>
              </a:spcAft>
              <a:buClr>
                <a:schemeClr val="accent3"/>
              </a:buClr>
              <a:buSzPts val="13000"/>
              <a:buNone/>
              <a:defRPr sz="17333">
                <a:solidFill>
                  <a:schemeClr val="accent3"/>
                </a:solidFill>
              </a:defRPr>
            </a:lvl8pPr>
            <a:lvl9pPr lvl="8" algn="ctr" rtl="0">
              <a:spcBef>
                <a:spcPts val="0"/>
              </a:spcBef>
              <a:spcAft>
                <a:spcPts val="0"/>
              </a:spcAft>
              <a:buClr>
                <a:schemeClr val="accent3"/>
              </a:buClr>
              <a:buSzPts val="13000"/>
              <a:buNone/>
              <a:defRPr sz="17333">
                <a:solidFill>
                  <a:schemeClr val="accent3"/>
                </a:solidFill>
              </a:defRPr>
            </a:lvl9pPr>
          </a:lstStyle>
          <a:p>
            <a:r>
              <a:t>xx%</a:t>
            </a:r>
          </a:p>
        </p:txBody>
      </p:sp>
      <p:sp>
        <p:nvSpPr>
          <p:cNvPr id="117" name="Shape 117"/>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118" name="Shape 11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42594869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0"/>
        <p:cNvGrpSpPr/>
        <p:nvPr/>
      </p:nvGrpSpPr>
      <p:grpSpPr>
        <a:xfrm>
          <a:off x="0" y="0"/>
          <a:ext cx="0" cy="0"/>
          <a:chOff x="0" y="0"/>
          <a:chExt cx="0" cy="0"/>
        </a:xfrm>
      </p:grpSpPr>
      <p:sp>
        <p:nvSpPr>
          <p:cNvPr id="81" name="Shape 81"/>
          <p:cNvSpPr/>
          <p:nvPr/>
        </p:nvSpPr>
        <p:spPr>
          <a:xfrm>
            <a:off x="-67" y="3429200"/>
            <a:ext cx="12192000" cy="34288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 name="Shape 82"/>
          <p:cNvSpPr txBox="1">
            <a:spLocks noGrp="1"/>
          </p:cNvSpPr>
          <p:nvPr>
            <p:ph type="title"/>
          </p:nvPr>
        </p:nvSpPr>
        <p:spPr>
          <a:xfrm>
            <a:off x="415600" y="1086400"/>
            <a:ext cx="11428400" cy="12560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83" name="Shape 8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363944112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5" name="Shape 85"/>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6" name="Shape 86"/>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87" name="Shape 87"/>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88" name="Shape 8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8787941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1" name="Shape 91"/>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2" name="Shape 92"/>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3" name="Shape 9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0234426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6" name="Shape 9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671955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99" name="Shape 99"/>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100" name="Shape 10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995625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rtl="0">
              <a:spcBef>
                <a:spcPts val="0"/>
              </a:spcBef>
              <a:spcAft>
                <a:spcPts val="0"/>
              </a:spcAft>
              <a:buClr>
                <a:schemeClr val="dk2"/>
              </a:buClr>
              <a:buSzPts val="5400"/>
              <a:buNone/>
              <a:defRPr sz="7200" b="0">
                <a:solidFill>
                  <a:schemeClr val="dk2"/>
                </a:solidFill>
              </a:defRPr>
            </a:lvl1pPr>
            <a:lvl2pPr lvl="1" rtl="0">
              <a:spcBef>
                <a:spcPts val="0"/>
              </a:spcBef>
              <a:spcAft>
                <a:spcPts val="0"/>
              </a:spcAft>
              <a:buClr>
                <a:schemeClr val="dk2"/>
              </a:buClr>
              <a:buSzPts val="5400"/>
              <a:buNone/>
              <a:defRPr sz="7200" b="0">
                <a:solidFill>
                  <a:schemeClr val="dk2"/>
                </a:solidFill>
              </a:defRPr>
            </a:lvl2pPr>
            <a:lvl3pPr lvl="2" rtl="0">
              <a:spcBef>
                <a:spcPts val="0"/>
              </a:spcBef>
              <a:spcAft>
                <a:spcPts val="0"/>
              </a:spcAft>
              <a:buClr>
                <a:schemeClr val="dk2"/>
              </a:buClr>
              <a:buSzPts val="5400"/>
              <a:buNone/>
              <a:defRPr sz="7200" b="0">
                <a:solidFill>
                  <a:schemeClr val="dk2"/>
                </a:solidFill>
              </a:defRPr>
            </a:lvl3pPr>
            <a:lvl4pPr lvl="3" rtl="0">
              <a:spcBef>
                <a:spcPts val="0"/>
              </a:spcBef>
              <a:spcAft>
                <a:spcPts val="0"/>
              </a:spcAft>
              <a:buClr>
                <a:schemeClr val="dk2"/>
              </a:buClr>
              <a:buSzPts val="5400"/>
              <a:buNone/>
              <a:defRPr sz="7200" b="0">
                <a:solidFill>
                  <a:schemeClr val="dk2"/>
                </a:solidFill>
              </a:defRPr>
            </a:lvl4pPr>
            <a:lvl5pPr lvl="4" rtl="0">
              <a:spcBef>
                <a:spcPts val="0"/>
              </a:spcBef>
              <a:spcAft>
                <a:spcPts val="0"/>
              </a:spcAft>
              <a:buClr>
                <a:schemeClr val="dk2"/>
              </a:buClr>
              <a:buSzPts val="5400"/>
              <a:buNone/>
              <a:defRPr sz="7200" b="0">
                <a:solidFill>
                  <a:schemeClr val="dk2"/>
                </a:solidFill>
              </a:defRPr>
            </a:lvl5pPr>
            <a:lvl6pPr lvl="5" rtl="0">
              <a:spcBef>
                <a:spcPts val="0"/>
              </a:spcBef>
              <a:spcAft>
                <a:spcPts val="0"/>
              </a:spcAft>
              <a:buClr>
                <a:schemeClr val="dk2"/>
              </a:buClr>
              <a:buSzPts val="5400"/>
              <a:buNone/>
              <a:defRPr sz="7200" b="0">
                <a:solidFill>
                  <a:schemeClr val="dk2"/>
                </a:solidFill>
              </a:defRPr>
            </a:lvl6pPr>
            <a:lvl7pPr lvl="6" rtl="0">
              <a:spcBef>
                <a:spcPts val="0"/>
              </a:spcBef>
              <a:spcAft>
                <a:spcPts val="0"/>
              </a:spcAft>
              <a:buClr>
                <a:schemeClr val="dk2"/>
              </a:buClr>
              <a:buSzPts val="5400"/>
              <a:buNone/>
              <a:defRPr sz="7200" b="0">
                <a:solidFill>
                  <a:schemeClr val="dk2"/>
                </a:solidFill>
              </a:defRPr>
            </a:lvl7pPr>
            <a:lvl8pPr lvl="7" rtl="0">
              <a:spcBef>
                <a:spcPts val="0"/>
              </a:spcBef>
              <a:spcAft>
                <a:spcPts val="0"/>
              </a:spcAft>
              <a:buClr>
                <a:schemeClr val="dk2"/>
              </a:buClr>
              <a:buSzPts val="5400"/>
              <a:buNone/>
              <a:defRPr sz="7200" b="0">
                <a:solidFill>
                  <a:schemeClr val="dk2"/>
                </a:solidFill>
              </a:defRPr>
            </a:lvl8pPr>
            <a:lvl9pPr lvl="8" rtl="0">
              <a:spcBef>
                <a:spcPts val="0"/>
              </a:spcBef>
              <a:spcAft>
                <a:spcPts val="0"/>
              </a:spcAft>
              <a:buClr>
                <a:schemeClr val="dk2"/>
              </a:buClr>
              <a:buSzPts val="5400"/>
              <a:buNone/>
              <a:defRPr sz="7200" b="0">
                <a:solidFill>
                  <a:schemeClr val="dk2"/>
                </a:solidFill>
              </a:defRPr>
            </a:lvl9pPr>
          </a:lstStyle>
          <a:p>
            <a:endParaRPr/>
          </a:p>
        </p:txBody>
      </p:sp>
      <p:sp>
        <p:nvSpPr>
          <p:cNvPr id="103" name="Shape 10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70940955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Shape 105"/>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cxnSp>
        <p:nvCxnSpPr>
          <p:cNvPr id="106" name="Shape 106"/>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107" name="Shape 107"/>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108" name="Shape 108"/>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109" name="Shape 10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2133"/>
              </a:spcBef>
              <a:spcAft>
                <a:spcPts val="0"/>
              </a:spcAft>
              <a:buClr>
                <a:schemeClr val="lt1"/>
              </a:buClr>
              <a:buSzPts val="1400"/>
              <a:buChar char="○"/>
              <a:defRPr>
                <a:solidFill>
                  <a:schemeClr val="lt1"/>
                </a:solidFill>
              </a:defRPr>
            </a:lvl2pPr>
            <a:lvl3pPr marL="1828754" lvl="2" indent="-423323" rtl="0">
              <a:spcBef>
                <a:spcPts val="2133"/>
              </a:spcBef>
              <a:spcAft>
                <a:spcPts val="0"/>
              </a:spcAft>
              <a:buClr>
                <a:schemeClr val="lt1"/>
              </a:buClr>
              <a:buSzPts val="1400"/>
              <a:buChar char="■"/>
              <a:defRPr>
                <a:solidFill>
                  <a:schemeClr val="lt1"/>
                </a:solidFill>
              </a:defRPr>
            </a:lvl3pPr>
            <a:lvl4pPr marL="2438339" lvl="3" indent="-423323" rtl="0">
              <a:spcBef>
                <a:spcPts val="2133"/>
              </a:spcBef>
              <a:spcAft>
                <a:spcPts val="0"/>
              </a:spcAft>
              <a:buClr>
                <a:schemeClr val="lt1"/>
              </a:buClr>
              <a:buSzPts val="1400"/>
              <a:buChar char="●"/>
              <a:defRPr>
                <a:solidFill>
                  <a:schemeClr val="lt1"/>
                </a:solidFill>
              </a:defRPr>
            </a:lvl4pPr>
            <a:lvl5pPr marL="3047924" lvl="4" indent="-423323" rtl="0">
              <a:spcBef>
                <a:spcPts val="2133"/>
              </a:spcBef>
              <a:spcAft>
                <a:spcPts val="0"/>
              </a:spcAft>
              <a:buClr>
                <a:schemeClr val="lt1"/>
              </a:buClr>
              <a:buSzPts val="1400"/>
              <a:buChar char="○"/>
              <a:defRPr>
                <a:solidFill>
                  <a:schemeClr val="lt1"/>
                </a:solidFill>
              </a:defRPr>
            </a:lvl5pPr>
            <a:lvl6pPr marL="3657509" lvl="5" indent="-423323" rtl="0">
              <a:spcBef>
                <a:spcPts val="2133"/>
              </a:spcBef>
              <a:spcAft>
                <a:spcPts val="0"/>
              </a:spcAft>
              <a:buClr>
                <a:schemeClr val="lt1"/>
              </a:buClr>
              <a:buSzPts val="1400"/>
              <a:buChar char="■"/>
              <a:defRPr>
                <a:solidFill>
                  <a:schemeClr val="lt1"/>
                </a:solidFill>
              </a:defRPr>
            </a:lvl6pPr>
            <a:lvl7pPr marL="4267093" lvl="6" indent="-423323" rtl="0">
              <a:spcBef>
                <a:spcPts val="2133"/>
              </a:spcBef>
              <a:spcAft>
                <a:spcPts val="0"/>
              </a:spcAft>
              <a:buClr>
                <a:schemeClr val="lt1"/>
              </a:buClr>
              <a:buSzPts val="1400"/>
              <a:buChar char="●"/>
              <a:defRPr>
                <a:solidFill>
                  <a:schemeClr val="lt1"/>
                </a:solidFill>
              </a:defRPr>
            </a:lvl7pPr>
            <a:lvl8pPr marL="4876678" lvl="7" indent="-423323" rtl="0">
              <a:spcBef>
                <a:spcPts val="2133"/>
              </a:spcBef>
              <a:spcAft>
                <a:spcPts val="0"/>
              </a:spcAft>
              <a:buClr>
                <a:schemeClr val="lt1"/>
              </a:buClr>
              <a:buSzPts val="1400"/>
              <a:buChar char="○"/>
              <a:defRPr>
                <a:solidFill>
                  <a:schemeClr val="lt1"/>
                </a:solidFill>
              </a:defRPr>
            </a:lvl8pPr>
            <a:lvl9pPr marL="5486263" lvl="8" indent="-423323" rtl="0">
              <a:spcBef>
                <a:spcPts val="2133"/>
              </a:spcBef>
              <a:spcAft>
                <a:spcPts val="2133"/>
              </a:spcAft>
              <a:buClr>
                <a:schemeClr val="lt1"/>
              </a:buClr>
              <a:buSzPts val="1400"/>
              <a:buChar char="■"/>
              <a:defRPr>
                <a:solidFill>
                  <a:schemeClr val="lt1"/>
                </a:solidFill>
              </a:defRPr>
            </a:lvl9pPr>
          </a:lstStyle>
          <a:p>
            <a:endParaRPr/>
          </a:p>
        </p:txBody>
      </p:sp>
      <p:sp>
        <p:nvSpPr>
          <p:cNvPr id="110" name="Shape 1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6308097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585" lvl="0" indent="-304792" rtl="0">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113" name="Shape 11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17304678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14"/>
        <p:cNvGrpSpPr/>
        <p:nvPr/>
      </p:nvGrpSpPr>
      <p:grpSpPr>
        <a:xfrm>
          <a:off x="0" y="0"/>
          <a:ext cx="0" cy="0"/>
          <a:chOff x="0" y="0"/>
          <a:chExt cx="0" cy="0"/>
        </a:xfrm>
      </p:grpSpPr>
      <p:sp>
        <p:nvSpPr>
          <p:cNvPr id="115" name="Shape 115"/>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16" name="Shape 116"/>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rtl="0">
              <a:spcBef>
                <a:spcPts val="0"/>
              </a:spcBef>
              <a:spcAft>
                <a:spcPts val="0"/>
              </a:spcAft>
              <a:buClr>
                <a:schemeClr val="accent3"/>
              </a:buClr>
              <a:buSzPts val="13000"/>
              <a:buNone/>
              <a:defRPr sz="17333">
                <a:solidFill>
                  <a:schemeClr val="accent3"/>
                </a:solidFill>
              </a:defRPr>
            </a:lvl1pPr>
            <a:lvl2pPr lvl="1" algn="ctr" rtl="0">
              <a:spcBef>
                <a:spcPts val="0"/>
              </a:spcBef>
              <a:spcAft>
                <a:spcPts val="0"/>
              </a:spcAft>
              <a:buClr>
                <a:schemeClr val="accent3"/>
              </a:buClr>
              <a:buSzPts val="13000"/>
              <a:buNone/>
              <a:defRPr sz="17333">
                <a:solidFill>
                  <a:schemeClr val="accent3"/>
                </a:solidFill>
              </a:defRPr>
            </a:lvl2pPr>
            <a:lvl3pPr lvl="2" algn="ctr" rtl="0">
              <a:spcBef>
                <a:spcPts val="0"/>
              </a:spcBef>
              <a:spcAft>
                <a:spcPts val="0"/>
              </a:spcAft>
              <a:buClr>
                <a:schemeClr val="accent3"/>
              </a:buClr>
              <a:buSzPts val="13000"/>
              <a:buNone/>
              <a:defRPr sz="17333">
                <a:solidFill>
                  <a:schemeClr val="accent3"/>
                </a:solidFill>
              </a:defRPr>
            </a:lvl3pPr>
            <a:lvl4pPr lvl="3" algn="ctr" rtl="0">
              <a:spcBef>
                <a:spcPts val="0"/>
              </a:spcBef>
              <a:spcAft>
                <a:spcPts val="0"/>
              </a:spcAft>
              <a:buClr>
                <a:schemeClr val="accent3"/>
              </a:buClr>
              <a:buSzPts val="13000"/>
              <a:buNone/>
              <a:defRPr sz="17333">
                <a:solidFill>
                  <a:schemeClr val="accent3"/>
                </a:solidFill>
              </a:defRPr>
            </a:lvl4pPr>
            <a:lvl5pPr lvl="4" algn="ctr" rtl="0">
              <a:spcBef>
                <a:spcPts val="0"/>
              </a:spcBef>
              <a:spcAft>
                <a:spcPts val="0"/>
              </a:spcAft>
              <a:buClr>
                <a:schemeClr val="accent3"/>
              </a:buClr>
              <a:buSzPts val="13000"/>
              <a:buNone/>
              <a:defRPr sz="17333">
                <a:solidFill>
                  <a:schemeClr val="accent3"/>
                </a:solidFill>
              </a:defRPr>
            </a:lvl5pPr>
            <a:lvl6pPr lvl="5" algn="ctr" rtl="0">
              <a:spcBef>
                <a:spcPts val="0"/>
              </a:spcBef>
              <a:spcAft>
                <a:spcPts val="0"/>
              </a:spcAft>
              <a:buClr>
                <a:schemeClr val="accent3"/>
              </a:buClr>
              <a:buSzPts val="13000"/>
              <a:buNone/>
              <a:defRPr sz="17333">
                <a:solidFill>
                  <a:schemeClr val="accent3"/>
                </a:solidFill>
              </a:defRPr>
            </a:lvl6pPr>
            <a:lvl7pPr lvl="6" algn="ctr" rtl="0">
              <a:spcBef>
                <a:spcPts val="0"/>
              </a:spcBef>
              <a:spcAft>
                <a:spcPts val="0"/>
              </a:spcAft>
              <a:buClr>
                <a:schemeClr val="accent3"/>
              </a:buClr>
              <a:buSzPts val="13000"/>
              <a:buNone/>
              <a:defRPr sz="17333">
                <a:solidFill>
                  <a:schemeClr val="accent3"/>
                </a:solidFill>
              </a:defRPr>
            </a:lvl7pPr>
            <a:lvl8pPr lvl="7" algn="ctr" rtl="0">
              <a:spcBef>
                <a:spcPts val="0"/>
              </a:spcBef>
              <a:spcAft>
                <a:spcPts val="0"/>
              </a:spcAft>
              <a:buClr>
                <a:schemeClr val="accent3"/>
              </a:buClr>
              <a:buSzPts val="13000"/>
              <a:buNone/>
              <a:defRPr sz="17333">
                <a:solidFill>
                  <a:schemeClr val="accent3"/>
                </a:solidFill>
              </a:defRPr>
            </a:lvl8pPr>
            <a:lvl9pPr lvl="8" algn="ctr" rtl="0">
              <a:spcBef>
                <a:spcPts val="0"/>
              </a:spcBef>
              <a:spcAft>
                <a:spcPts val="0"/>
              </a:spcAft>
              <a:buClr>
                <a:schemeClr val="accent3"/>
              </a:buClr>
              <a:buSzPts val="13000"/>
              <a:buNone/>
              <a:defRPr sz="17333">
                <a:solidFill>
                  <a:schemeClr val="accent3"/>
                </a:solidFill>
              </a:defRPr>
            </a:lvl9pPr>
          </a:lstStyle>
          <a:p>
            <a:r>
              <a:t>xx%</a:t>
            </a:r>
          </a:p>
        </p:txBody>
      </p:sp>
      <p:sp>
        <p:nvSpPr>
          <p:cNvPr id="117" name="Shape 117"/>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118" name="Shape 11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268615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BDB6590-1BFE-47BC-B8F6-E5B34EEC8C9F}"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4207192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39436047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68"/>
        <p:cNvGrpSpPr/>
        <p:nvPr/>
      </p:nvGrpSpPr>
      <p:grpSpPr>
        <a:xfrm>
          <a:off x="0" y="0"/>
          <a:ext cx="0" cy="0"/>
          <a:chOff x="0" y="0"/>
          <a:chExt cx="0" cy="0"/>
        </a:xfrm>
      </p:grpSpPr>
      <p:cxnSp>
        <p:nvCxnSpPr>
          <p:cNvPr id="69" name="Shape 69"/>
          <p:cNvCxnSpPr/>
          <p:nvPr/>
        </p:nvCxnSpPr>
        <p:spPr>
          <a:xfrm>
            <a:off x="9343647" y="4235851"/>
            <a:ext cx="749600" cy="0"/>
          </a:xfrm>
          <a:prstGeom prst="straightConnector1">
            <a:avLst/>
          </a:prstGeom>
          <a:noFill/>
          <a:ln w="76200" cap="flat" cmpd="sng">
            <a:solidFill>
              <a:schemeClr val="lt2"/>
            </a:solidFill>
            <a:prstDash val="solid"/>
            <a:round/>
            <a:headEnd type="none" w="sm" len="sm"/>
            <a:tailEnd type="none" w="sm" len="sm"/>
          </a:ln>
        </p:spPr>
      </p:cxnSp>
      <p:cxnSp>
        <p:nvCxnSpPr>
          <p:cNvPr id="70" name="Shape 70"/>
          <p:cNvCxnSpPr/>
          <p:nvPr/>
        </p:nvCxnSpPr>
        <p:spPr>
          <a:xfrm>
            <a:off x="2100047" y="4211003"/>
            <a:ext cx="749600" cy="0"/>
          </a:xfrm>
          <a:prstGeom prst="straightConnector1">
            <a:avLst/>
          </a:prstGeom>
          <a:noFill/>
          <a:ln w="76200" cap="flat" cmpd="sng">
            <a:solidFill>
              <a:schemeClr val="lt2"/>
            </a:solidFill>
            <a:prstDash val="solid"/>
            <a:round/>
            <a:headEnd type="none" w="sm" len="sm"/>
            <a:tailEnd type="none" w="sm" len="sm"/>
          </a:ln>
        </p:spPr>
      </p:cxnSp>
      <p:grpSp>
        <p:nvGrpSpPr>
          <p:cNvPr id="71" name="Shape 71"/>
          <p:cNvGrpSpPr/>
          <p:nvPr/>
        </p:nvGrpSpPr>
        <p:grpSpPr>
          <a:xfrm>
            <a:off x="1338859" y="1362700"/>
            <a:ext cx="9515557" cy="203200"/>
            <a:chOff x="1346429" y="1011300"/>
            <a:chExt cx="6452100" cy="152400"/>
          </a:xfrm>
        </p:grpSpPr>
        <p:cxnSp>
          <p:nvCxnSpPr>
            <p:cNvPr id="72" name="Shape 7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73" name="Shape 73"/>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74" name="Shape 74"/>
          <p:cNvGrpSpPr/>
          <p:nvPr/>
        </p:nvGrpSpPr>
        <p:grpSpPr>
          <a:xfrm>
            <a:off x="1338868" y="5292133"/>
            <a:ext cx="9515557" cy="203200"/>
            <a:chOff x="1346435" y="3969088"/>
            <a:chExt cx="6452100" cy="152400"/>
          </a:xfrm>
        </p:grpSpPr>
        <p:cxnSp>
          <p:nvCxnSpPr>
            <p:cNvPr id="75" name="Shape 75"/>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76" name="Shape 76"/>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77" name="Shape 77"/>
          <p:cNvSpPr txBox="1">
            <a:spLocks noGrp="1"/>
          </p:cNvSpPr>
          <p:nvPr>
            <p:ph type="ctrTitle"/>
          </p:nvPr>
        </p:nvSpPr>
        <p:spPr>
          <a:xfrm>
            <a:off x="1338867" y="2335685"/>
            <a:ext cx="9515600" cy="1363200"/>
          </a:xfrm>
          <a:prstGeom prst="rect">
            <a:avLst/>
          </a:prstGeom>
        </p:spPr>
        <p:txBody>
          <a:bodyPr spcFirstLastPara="1" wrap="square" lIns="91425" tIns="91425" rIns="91425" bIns="91425" anchor="b" anchorCtr="0"/>
          <a:lstStyle>
            <a:lvl1pPr lvl="0" algn="ctr" rtl="0">
              <a:spcBef>
                <a:spcPts val="0"/>
              </a:spcBef>
              <a:spcAft>
                <a:spcPts val="0"/>
              </a:spcAft>
              <a:buSzPts val="5400"/>
              <a:buNone/>
              <a:defRPr sz="7200"/>
            </a:lvl1pPr>
            <a:lvl2pPr lvl="1" algn="ctr" rtl="0">
              <a:spcBef>
                <a:spcPts val="0"/>
              </a:spcBef>
              <a:spcAft>
                <a:spcPts val="0"/>
              </a:spcAft>
              <a:buSzPts val="5400"/>
              <a:buNone/>
              <a:defRPr sz="7200"/>
            </a:lvl2pPr>
            <a:lvl3pPr lvl="2" algn="ctr" rtl="0">
              <a:spcBef>
                <a:spcPts val="0"/>
              </a:spcBef>
              <a:spcAft>
                <a:spcPts val="0"/>
              </a:spcAft>
              <a:buSzPts val="5400"/>
              <a:buNone/>
              <a:defRPr sz="7200"/>
            </a:lvl3pPr>
            <a:lvl4pPr lvl="3" algn="ctr" rtl="0">
              <a:spcBef>
                <a:spcPts val="0"/>
              </a:spcBef>
              <a:spcAft>
                <a:spcPts val="0"/>
              </a:spcAft>
              <a:buSzPts val="5400"/>
              <a:buNone/>
              <a:defRPr sz="7200"/>
            </a:lvl4pPr>
            <a:lvl5pPr lvl="4" algn="ctr" rtl="0">
              <a:spcBef>
                <a:spcPts val="0"/>
              </a:spcBef>
              <a:spcAft>
                <a:spcPts val="0"/>
              </a:spcAft>
              <a:buSzPts val="5400"/>
              <a:buNone/>
              <a:defRPr sz="7200"/>
            </a:lvl5pPr>
            <a:lvl6pPr lvl="5" algn="ctr" rtl="0">
              <a:spcBef>
                <a:spcPts val="0"/>
              </a:spcBef>
              <a:spcAft>
                <a:spcPts val="0"/>
              </a:spcAft>
              <a:buSzPts val="5400"/>
              <a:buNone/>
              <a:defRPr sz="7200"/>
            </a:lvl6pPr>
            <a:lvl7pPr lvl="6" algn="ctr" rtl="0">
              <a:spcBef>
                <a:spcPts val="0"/>
              </a:spcBef>
              <a:spcAft>
                <a:spcPts val="0"/>
              </a:spcAft>
              <a:buSzPts val="5400"/>
              <a:buNone/>
              <a:defRPr sz="7200"/>
            </a:lvl7pPr>
            <a:lvl8pPr lvl="7" algn="ctr" rtl="0">
              <a:spcBef>
                <a:spcPts val="0"/>
              </a:spcBef>
              <a:spcAft>
                <a:spcPts val="0"/>
              </a:spcAft>
              <a:buSzPts val="5400"/>
              <a:buNone/>
              <a:defRPr sz="7200"/>
            </a:lvl8pPr>
            <a:lvl9pPr lvl="8" algn="ctr" rtl="0">
              <a:spcBef>
                <a:spcPts val="0"/>
              </a:spcBef>
              <a:spcAft>
                <a:spcPts val="0"/>
              </a:spcAft>
              <a:buSzPts val="5400"/>
              <a:buNone/>
              <a:defRPr sz="7200"/>
            </a:lvl9pPr>
          </a:lstStyle>
          <a:p>
            <a:endParaRPr/>
          </a:p>
        </p:txBody>
      </p:sp>
      <p:sp>
        <p:nvSpPr>
          <p:cNvPr id="78" name="Shape 78"/>
          <p:cNvSpPr txBox="1">
            <a:spLocks noGrp="1"/>
          </p:cNvSpPr>
          <p:nvPr>
            <p:ph type="subTitle" idx="1"/>
          </p:nvPr>
        </p:nvSpPr>
        <p:spPr>
          <a:xfrm>
            <a:off x="2849633" y="3800052"/>
            <a:ext cx="6494000" cy="105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400"/>
              <a:buNone/>
              <a:defRPr sz="3200"/>
            </a:lvl1pPr>
            <a:lvl2pPr lvl="1" algn="ctr" rtl="0">
              <a:lnSpc>
                <a:spcPct val="100000"/>
              </a:lnSpc>
              <a:spcBef>
                <a:spcPts val="0"/>
              </a:spcBef>
              <a:spcAft>
                <a:spcPts val="0"/>
              </a:spcAft>
              <a:buSzPts val="2400"/>
              <a:buNone/>
              <a:defRPr sz="3200"/>
            </a:lvl2pPr>
            <a:lvl3pPr lvl="2" algn="ctr" rtl="0">
              <a:lnSpc>
                <a:spcPct val="100000"/>
              </a:lnSpc>
              <a:spcBef>
                <a:spcPts val="0"/>
              </a:spcBef>
              <a:spcAft>
                <a:spcPts val="0"/>
              </a:spcAft>
              <a:buSzPts val="2400"/>
              <a:buNone/>
              <a:defRPr sz="3200"/>
            </a:lvl3pPr>
            <a:lvl4pPr lvl="3" algn="ctr" rtl="0">
              <a:lnSpc>
                <a:spcPct val="100000"/>
              </a:lnSpc>
              <a:spcBef>
                <a:spcPts val="0"/>
              </a:spcBef>
              <a:spcAft>
                <a:spcPts val="0"/>
              </a:spcAft>
              <a:buSzPts val="2400"/>
              <a:buNone/>
              <a:defRPr sz="3200"/>
            </a:lvl4pPr>
            <a:lvl5pPr lvl="4" algn="ctr" rtl="0">
              <a:lnSpc>
                <a:spcPct val="100000"/>
              </a:lnSpc>
              <a:spcBef>
                <a:spcPts val="0"/>
              </a:spcBef>
              <a:spcAft>
                <a:spcPts val="0"/>
              </a:spcAft>
              <a:buSzPts val="2400"/>
              <a:buNone/>
              <a:defRPr sz="3200"/>
            </a:lvl5pPr>
            <a:lvl6pPr lvl="5" algn="ctr" rtl="0">
              <a:lnSpc>
                <a:spcPct val="100000"/>
              </a:lnSpc>
              <a:spcBef>
                <a:spcPts val="0"/>
              </a:spcBef>
              <a:spcAft>
                <a:spcPts val="0"/>
              </a:spcAft>
              <a:buSzPts val="2400"/>
              <a:buNone/>
              <a:defRPr sz="3200"/>
            </a:lvl6pPr>
            <a:lvl7pPr lvl="6" algn="ctr" rtl="0">
              <a:lnSpc>
                <a:spcPct val="100000"/>
              </a:lnSpc>
              <a:spcBef>
                <a:spcPts val="0"/>
              </a:spcBef>
              <a:spcAft>
                <a:spcPts val="0"/>
              </a:spcAft>
              <a:buSzPts val="2400"/>
              <a:buNone/>
              <a:defRPr sz="3200"/>
            </a:lvl7pPr>
            <a:lvl8pPr lvl="7" algn="ctr" rtl="0">
              <a:lnSpc>
                <a:spcPct val="100000"/>
              </a:lnSpc>
              <a:spcBef>
                <a:spcPts val="0"/>
              </a:spcBef>
              <a:spcAft>
                <a:spcPts val="0"/>
              </a:spcAft>
              <a:buSzPts val="2400"/>
              <a:buNone/>
              <a:defRPr sz="3200"/>
            </a:lvl8pPr>
            <a:lvl9pPr lvl="8" algn="ctr" rtl="0">
              <a:lnSpc>
                <a:spcPct val="100000"/>
              </a:lnSpc>
              <a:spcBef>
                <a:spcPts val="0"/>
              </a:spcBef>
              <a:spcAft>
                <a:spcPts val="0"/>
              </a:spcAft>
              <a:buSzPts val="2400"/>
              <a:buNone/>
              <a:defRPr sz="3200"/>
            </a:lvl9pPr>
          </a:lstStyle>
          <a:p>
            <a:endParaRPr/>
          </a:p>
        </p:txBody>
      </p:sp>
      <p:sp>
        <p:nvSpPr>
          <p:cNvPr id="79" name="Shape 7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91989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0"/>
        <p:cNvGrpSpPr/>
        <p:nvPr/>
      </p:nvGrpSpPr>
      <p:grpSpPr>
        <a:xfrm>
          <a:off x="0" y="0"/>
          <a:ext cx="0" cy="0"/>
          <a:chOff x="0" y="0"/>
          <a:chExt cx="0" cy="0"/>
        </a:xfrm>
      </p:grpSpPr>
      <p:sp>
        <p:nvSpPr>
          <p:cNvPr id="81" name="Shape 81"/>
          <p:cNvSpPr/>
          <p:nvPr/>
        </p:nvSpPr>
        <p:spPr>
          <a:xfrm>
            <a:off x="-67" y="3429200"/>
            <a:ext cx="12192000" cy="34288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 name="Shape 82"/>
          <p:cNvSpPr txBox="1">
            <a:spLocks noGrp="1"/>
          </p:cNvSpPr>
          <p:nvPr>
            <p:ph type="title"/>
          </p:nvPr>
        </p:nvSpPr>
        <p:spPr>
          <a:xfrm>
            <a:off x="415600" y="1086400"/>
            <a:ext cx="11428400" cy="12560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83" name="Shape 8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426054689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5" name="Shape 85"/>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6" name="Shape 86"/>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87" name="Shape 87"/>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88" name="Shape 8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08508886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1" name="Shape 91"/>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2" name="Shape 92"/>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3" name="Shape 9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8049113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6" name="Shape 9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54667351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99" name="Shape 99"/>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100" name="Shape 10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78993029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rtl="0">
              <a:spcBef>
                <a:spcPts val="0"/>
              </a:spcBef>
              <a:spcAft>
                <a:spcPts val="0"/>
              </a:spcAft>
              <a:buClr>
                <a:schemeClr val="dk2"/>
              </a:buClr>
              <a:buSzPts val="5400"/>
              <a:buNone/>
              <a:defRPr sz="7200" b="0">
                <a:solidFill>
                  <a:schemeClr val="dk2"/>
                </a:solidFill>
              </a:defRPr>
            </a:lvl1pPr>
            <a:lvl2pPr lvl="1" rtl="0">
              <a:spcBef>
                <a:spcPts val="0"/>
              </a:spcBef>
              <a:spcAft>
                <a:spcPts val="0"/>
              </a:spcAft>
              <a:buClr>
                <a:schemeClr val="dk2"/>
              </a:buClr>
              <a:buSzPts val="5400"/>
              <a:buNone/>
              <a:defRPr sz="7200" b="0">
                <a:solidFill>
                  <a:schemeClr val="dk2"/>
                </a:solidFill>
              </a:defRPr>
            </a:lvl2pPr>
            <a:lvl3pPr lvl="2" rtl="0">
              <a:spcBef>
                <a:spcPts val="0"/>
              </a:spcBef>
              <a:spcAft>
                <a:spcPts val="0"/>
              </a:spcAft>
              <a:buClr>
                <a:schemeClr val="dk2"/>
              </a:buClr>
              <a:buSzPts val="5400"/>
              <a:buNone/>
              <a:defRPr sz="7200" b="0">
                <a:solidFill>
                  <a:schemeClr val="dk2"/>
                </a:solidFill>
              </a:defRPr>
            </a:lvl3pPr>
            <a:lvl4pPr lvl="3" rtl="0">
              <a:spcBef>
                <a:spcPts val="0"/>
              </a:spcBef>
              <a:spcAft>
                <a:spcPts val="0"/>
              </a:spcAft>
              <a:buClr>
                <a:schemeClr val="dk2"/>
              </a:buClr>
              <a:buSzPts val="5400"/>
              <a:buNone/>
              <a:defRPr sz="7200" b="0">
                <a:solidFill>
                  <a:schemeClr val="dk2"/>
                </a:solidFill>
              </a:defRPr>
            </a:lvl4pPr>
            <a:lvl5pPr lvl="4" rtl="0">
              <a:spcBef>
                <a:spcPts val="0"/>
              </a:spcBef>
              <a:spcAft>
                <a:spcPts val="0"/>
              </a:spcAft>
              <a:buClr>
                <a:schemeClr val="dk2"/>
              </a:buClr>
              <a:buSzPts val="5400"/>
              <a:buNone/>
              <a:defRPr sz="7200" b="0">
                <a:solidFill>
                  <a:schemeClr val="dk2"/>
                </a:solidFill>
              </a:defRPr>
            </a:lvl5pPr>
            <a:lvl6pPr lvl="5" rtl="0">
              <a:spcBef>
                <a:spcPts val="0"/>
              </a:spcBef>
              <a:spcAft>
                <a:spcPts val="0"/>
              </a:spcAft>
              <a:buClr>
                <a:schemeClr val="dk2"/>
              </a:buClr>
              <a:buSzPts val="5400"/>
              <a:buNone/>
              <a:defRPr sz="7200" b="0">
                <a:solidFill>
                  <a:schemeClr val="dk2"/>
                </a:solidFill>
              </a:defRPr>
            </a:lvl6pPr>
            <a:lvl7pPr lvl="6" rtl="0">
              <a:spcBef>
                <a:spcPts val="0"/>
              </a:spcBef>
              <a:spcAft>
                <a:spcPts val="0"/>
              </a:spcAft>
              <a:buClr>
                <a:schemeClr val="dk2"/>
              </a:buClr>
              <a:buSzPts val="5400"/>
              <a:buNone/>
              <a:defRPr sz="7200" b="0">
                <a:solidFill>
                  <a:schemeClr val="dk2"/>
                </a:solidFill>
              </a:defRPr>
            </a:lvl7pPr>
            <a:lvl8pPr lvl="7" rtl="0">
              <a:spcBef>
                <a:spcPts val="0"/>
              </a:spcBef>
              <a:spcAft>
                <a:spcPts val="0"/>
              </a:spcAft>
              <a:buClr>
                <a:schemeClr val="dk2"/>
              </a:buClr>
              <a:buSzPts val="5400"/>
              <a:buNone/>
              <a:defRPr sz="7200" b="0">
                <a:solidFill>
                  <a:schemeClr val="dk2"/>
                </a:solidFill>
              </a:defRPr>
            </a:lvl8pPr>
            <a:lvl9pPr lvl="8" rtl="0">
              <a:spcBef>
                <a:spcPts val="0"/>
              </a:spcBef>
              <a:spcAft>
                <a:spcPts val="0"/>
              </a:spcAft>
              <a:buClr>
                <a:schemeClr val="dk2"/>
              </a:buClr>
              <a:buSzPts val="5400"/>
              <a:buNone/>
              <a:defRPr sz="7200" b="0">
                <a:solidFill>
                  <a:schemeClr val="dk2"/>
                </a:solidFill>
              </a:defRPr>
            </a:lvl9pPr>
          </a:lstStyle>
          <a:p>
            <a:endParaRPr/>
          </a:p>
        </p:txBody>
      </p:sp>
      <p:sp>
        <p:nvSpPr>
          <p:cNvPr id="103" name="Shape 10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96080511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Shape 105"/>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cxnSp>
        <p:nvCxnSpPr>
          <p:cNvPr id="106" name="Shape 106"/>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107" name="Shape 107"/>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108" name="Shape 108"/>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109" name="Shape 10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2133"/>
              </a:spcBef>
              <a:spcAft>
                <a:spcPts val="0"/>
              </a:spcAft>
              <a:buClr>
                <a:schemeClr val="lt1"/>
              </a:buClr>
              <a:buSzPts val="1400"/>
              <a:buChar char="○"/>
              <a:defRPr>
                <a:solidFill>
                  <a:schemeClr val="lt1"/>
                </a:solidFill>
              </a:defRPr>
            </a:lvl2pPr>
            <a:lvl3pPr marL="1828754" lvl="2" indent="-423323" rtl="0">
              <a:spcBef>
                <a:spcPts val="2133"/>
              </a:spcBef>
              <a:spcAft>
                <a:spcPts val="0"/>
              </a:spcAft>
              <a:buClr>
                <a:schemeClr val="lt1"/>
              </a:buClr>
              <a:buSzPts val="1400"/>
              <a:buChar char="■"/>
              <a:defRPr>
                <a:solidFill>
                  <a:schemeClr val="lt1"/>
                </a:solidFill>
              </a:defRPr>
            </a:lvl3pPr>
            <a:lvl4pPr marL="2438339" lvl="3" indent="-423323" rtl="0">
              <a:spcBef>
                <a:spcPts val="2133"/>
              </a:spcBef>
              <a:spcAft>
                <a:spcPts val="0"/>
              </a:spcAft>
              <a:buClr>
                <a:schemeClr val="lt1"/>
              </a:buClr>
              <a:buSzPts val="1400"/>
              <a:buChar char="●"/>
              <a:defRPr>
                <a:solidFill>
                  <a:schemeClr val="lt1"/>
                </a:solidFill>
              </a:defRPr>
            </a:lvl4pPr>
            <a:lvl5pPr marL="3047924" lvl="4" indent="-423323" rtl="0">
              <a:spcBef>
                <a:spcPts val="2133"/>
              </a:spcBef>
              <a:spcAft>
                <a:spcPts val="0"/>
              </a:spcAft>
              <a:buClr>
                <a:schemeClr val="lt1"/>
              </a:buClr>
              <a:buSzPts val="1400"/>
              <a:buChar char="○"/>
              <a:defRPr>
                <a:solidFill>
                  <a:schemeClr val="lt1"/>
                </a:solidFill>
              </a:defRPr>
            </a:lvl5pPr>
            <a:lvl6pPr marL="3657509" lvl="5" indent="-423323" rtl="0">
              <a:spcBef>
                <a:spcPts val="2133"/>
              </a:spcBef>
              <a:spcAft>
                <a:spcPts val="0"/>
              </a:spcAft>
              <a:buClr>
                <a:schemeClr val="lt1"/>
              </a:buClr>
              <a:buSzPts val="1400"/>
              <a:buChar char="■"/>
              <a:defRPr>
                <a:solidFill>
                  <a:schemeClr val="lt1"/>
                </a:solidFill>
              </a:defRPr>
            </a:lvl6pPr>
            <a:lvl7pPr marL="4267093" lvl="6" indent="-423323" rtl="0">
              <a:spcBef>
                <a:spcPts val="2133"/>
              </a:spcBef>
              <a:spcAft>
                <a:spcPts val="0"/>
              </a:spcAft>
              <a:buClr>
                <a:schemeClr val="lt1"/>
              </a:buClr>
              <a:buSzPts val="1400"/>
              <a:buChar char="●"/>
              <a:defRPr>
                <a:solidFill>
                  <a:schemeClr val="lt1"/>
                </a:solidFill>
              </a:defRPr>
            </a:lvl7pPr>
            <a:lvl8pPr marL="4876678" lvl="7" indent="-423323" rtl="0">
              <a:spcBef>
                <a:spcPts val="2133"/>
              </a:spcBef>
              <a:spcAft>
                <a:spcPts val="0"/>
              </a:spcAft>
              <a:buClr>
                <a:schemeClr val="lt1"/>
              </a:buClr>
              <a:buSzPts val="1400"/>
              <a:buChar char="○"/>
              <a:defRPr>
                <a:solidFill>
                  <a:schemeClr val="lt1"/>
                </a:solidFill>
              </a:defRPr>
            </a:lvl8pPr>
            <a:lvl9pPr marL="5486263" lvl="8" indent="-423323" rtl="0">
              <a:spcBef>
                <a:spcPts val="2133"/>
              </a:spcBef>
              <a:spcAft>
                <a:spcPts val="2133"/>
              </a:spcAft>
              <a:buClr>
                <a:schemeClr val="lt1"/>
              </a:buClr>
              <a:buSzPts val="1400"/>
              <a:buChar char="■"/>
              <a:defRPr>
                <a:solidFill>
                  <a:schemeClr val="lt1"/>
                </a:solidFill>
              </a:defRPr>
            </a:lvl9pPr>
          </a:lstStyle>
          <a:p>
            <a:endParaRPr/>
          </a:p>
        </p:txBody>
      </p:sp>
      <p:sp>
        <p:nvSpPr>
          <p:cNvPr id="110" name="Shape 1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3282774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585" lvl="0" indent="-304792" rtl="0">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113" name="Shape 11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706850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BDB6590-1BFE-47BC-B8F6-E5B34EEC8C9F}" type="datetimeFigureOut">
              <a:rPr lang="en-US" smtClean="0"/>
              <a:t>6/19/2018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350325546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14"/>
        <p:cNvGrpSpPr/>
        <p:nvPr/>
      </p:nvGrpSpPr>
      <p:grpSpPr>
        <a:xfrm>
          <a:off x="0" y="0"/>
          <a:ext cx="0" cy="0"/>
          <a:chOff x="0" y="0"/>
          <a:chExt cx="0" cy="0"/>
        </a:xfrm>
      </p:grpSpPr>
      <p:sp>
        <p:nvSpPr>
          <p:cNvPr id="115" name="Shape 115"/>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16" name="Shape 116"/>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rtl="0">
              <a:spcBef>
                <a:spcPts val="0"/>
              </a:spcBef>
              <a:spcAft>
                <a:spcPts val="0"/>
              </a:spcAft>
              <a:buClr>
                <a:schemeClr val="accent3"/>
              </a:buClr>
              <a:buSzPts val="13000"/>
              <a:buNone/>
              <a:defRPr sz="17333">
                <a:solidFill>
                  <a:schemeClr val="accent3"/>
                </a:solidFill>
              </a:defRPr>
            </a:lvl1pPr>
            <a:lvl2pPr lvl="1" algn="ctr" rtl="0">
              <a:spcBef>
                <a:spcPts val="0"/>
              </a:spcBef>
              <a:spcAft>
                <a:spcPts val="0"/>
              </a:spcAft>
              <a:buClr>
                <a:schemeClr val="accent3"/>
              </a:buClr>
              <a:buSzPts val="13000"/>
              <a:buNone/>
              <a:defRPr sz="17333">
                <a:solidFill>
                  <a:schemeClr val="accent3"/>
                </a:solidFill>
              </a:defRPr>
            </a:lvl2pPr>
            <a:lvl3pPr lvl="2" algn="ctr" rtl="0">
              <a:spcBef>
                <a:spcPts val="0"/>
              </a:spcBef>
              <a:spcAft>
                <a:spcPts val="0"/>
              </a:spcAft>
              <a:buClr>
                <a:schemeClr val="accent3"/>
              </a:buClr>
              <a:buSzPts val="13000"/>
              <a:buNone/>
              <a:defRPr sz="17333">
                <a:solidFill>
                  <a:schemeClr val="accent3"/>
                </a:solidFill>
              </a:defRPr>
            </a:lvl3pPr>
            <a:lvl4pPr lvl="3" algn="ctr" rtl="0">
              <a:spcBef>
                <a:spcPts val="0"/>
              </a:spcBef>
              <a:spcAft>
                <a:spcPts val="0"/>
              </a:spcAft>
              <a:buClr>
                <a:schemeClr val="accent3"/>
              </a:buClr>
              <a:buSzPts val="13000"/>
              <a:buNone/>
              <a:defRPr sz="17333">
                <a:solidFill>
                  <a:schemeClr val="accent3"/>
                </a:solidFill>
              </a:defRPr>
            </a:lvl4pPr>
            <a:lvl5pPr lvl="4" algn="ctr" rtl="0">
              <a:spcBef>
                <a:spcPts val="0"/>
              </a:spcBef>
              <a:spcAft>
                <a:spcPts val="0"/>
              </a:spcAft>
              <a:buClr>
                <a:schemeClr val="accent3"/>
              </a:buClr>
              <a:buSzPts val="13000"/>
              <a:buNone/>
              <a:defRPr sz="17333">
                <a:solidFill>
                  <a:schemeClr val="accent3"/>
                </a:solidFill>
              </a:defRPr>
            </a:lvl5pPr>
            <a:lvl6pPr lvl="5" algn="ctr" rtl="0">
              <a:spcBef>
                <a:spcPts val="0"/>
              </a:spcBef>
              <a:spcAft>
                <a:spcPts val="0"/>
              </a:spcAft>
              <a:buClr>
                <a:schemeClr val="accent3"/>
              </a:buClr>
              <a:buSzPts val="13000"/>
              <a:buNone/>
              <a:defRPr sz="17333">
                <a:solidFill>
                  <a:schemeClr val="accent3"/>
                </a:solidFill>
              </a:defRPr>
            </a:lvl6pPr>
            <a:lvl7pPr lvl="6" algn="ctr" rtl="0">
              <a:spcBef>
                <a:spcPts val="0"/>
              </a:spcBef>
              <a:spcAft>
                <a:spcPts val="0"/>
              </a:spcAft>
              <a:buClr>
                <a:schemeClr val="accent3"/>
              </a:buClr>
              <a:buSzPts val="13000"/>
              <a:buNone/>
              <a:defRPr sz="17333">
                <a:solidFill>
                  <a:schemeClr val="accent3"/>
                </a:solidFill>
              </a:defRPr>
            </a:lvl7pPr>
            <a:lvl8pPr lvl="7" algn="ctr" rtl="0">
              <a:spcBef>
                <a:spcPts val="0"/>
              </a:spcBef>
              <a:spcAft>
                <a:spcPts val="0"/>
              </a:spcAft>
              <a:buClr>
                <a:schemeClr val="accent3"/>
              </a:buClr>
              <a:buSzPts val="13000"/>
              <a:buNone/>
              <a:defRPr sz="17333">
                <a:solidFill>
                  <a:schemeClr val="accent3"/>
                </a:solidFill>
              </a:defRPr>
            </a:lvl8pPr>
            <a:lvl9pPr lvl="8" algn="ctr" rtl="0">
              <a:spcBef>
                <a:spcPts val="0"/>
              </a:spcBef>
              <a:spcAft>
                <a:spcPts val="0"/>
              </a:spcAft>
              <a:buClr>
                <a:schemeClr val="accent3"/>
              </a:buClr>
              <a:buSzPts val="13000"/>
              <a:buNone/>
              <a:defRPr sz="17333">
                <a:solidFill>
                  <a:schemeClr val="accent3"/>
                </a:solidFill>
              </a:defRPr>
            </a:lvl9pPr>
          </a:lstStyle>
          <a:p>
            <a:r>
              <a:t>xx%</a:t>
            </a:r>
          </a:p>
        </p:txBody>
      </p:sp>
      <p:sp>
        <p:nvSpPr>
          <p:cNvPr id="117" name="Shape 117"/>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118" name="Shape 11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10575322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7526190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68"/>
        <p:cNvGrpSpPr/>
        <p:nvPr/>
      </p:nvGrpSpPr>
      <p:grpSpPr>
        <a:xfrm>
          <a:off x="0" y="0"/>
          <a:ext cx="0" cy="0"/>
          <a:chOff x="0" y="0"/>
          <a:chExt cx="0" cy="0"/>
        </a:xfrm>
      </p:grpSpPr>
      <p:cxnSp>
        <p:nvCxnSpPr>
          <p:cNvPr id="69" name="Shape 69"/>
          <p:cNvCxnSpPr/>
          <p:nvPr/>
        </p:nvCxnSpPr>
        <p:spPr>
          <a:xfrm>
            <a:off x="9343647" y="4235851"/>
            <a:ext cx="749600" cy="0"/>
          </a:xfrm>
          <a:prstGeom prst="straightConnector1">
            <a:avLst/>
          </a:prstGeom>
          <a:noFill/>
          <a:ln w="76200" cap="flat" cmpd="sng">
            <a:solidFill>
              <a:schemeClr val="lt2"/>
            </a:solidFill>
            <a:prstDash val="solid"/>
            <a:round/>
            <a:headEnd type="none" w="sm" len="sm"/>
            <a:tailEnd type="none" w="sm" len="sm"/>
          </a:ln>
        </p:spPr>
      </p:cxnSp>
      <p:cxnSp>
        <p:nvCxnSpPr>
          <p:cNvPr id="70" name="Shape 70"/>
          <p:cNvCxnSpPr/>
          <p:nvPr/>
        </p:nvCxnSpPr>
        <p:spPr>
          <a:xfrm>
            <a:off x="2100047" y="4211003"/>
            <a:ext cx="749600" cy="0"/>
          </a:xfrm>
          <a:prstGeom prst="straightConnector1">
            <a:avLst/>
          </a:prstGeom>
          <a:noFill/>
          <a:ln w="76200" cap="flat" cmpd="sng">
            <a:solidFill>
              <a:schemeClr val="lt2"/>
            </a:solidFill>
            <a:prstDash val="solid"/>
            <a:round/>
            <a:headEnd type="none" w="sm" len="sm"/>
            <a:tailEnd type="none" w="sm" len="sm"/>
          </a:ln>
        </p:spPr>
      </p:cxnSp>
      <p:grpSp>
        <p:nvGrpSpPr>
          <p:cNvPr id="71" name="Shape 71"/>
          <p:cNvGrpSpPr/>
          <p:nvPr/>
        </p:nvGrpSpPr>
        <p:grpSpPr>
          <a:xfrm>
            <a:off x="1338859" y="1362700"/>
            <a:ext cx="9515557" cy="203200"/>
            <a:chOff x="1346429" y="1011300"/>
            <a:chExt cx="6452100" cy="152400"/>
          </a:xfrm>
        </p:grpSpPr>
        <p:cxnSp>
          <p:nvCxnSpPr>
            <p:cNvPr id="72" name="Shape 7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73" name="Shape 73"/>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74" name="Shape 74"/>
          <p:cNvGrpSpPr/>
          <p:nvPr/>
        </p:nvGrpSpPr>
        <p:grpSpPr>
          <a:xfrm>
            <a:off x="1338868" y="5292133"/>
            <a:ext cx="9515557" cy="203200"/>
            <a:chOff x="1346435" y="3969088"/>
            <a:chExt cx="6452100" cy="152400"/>
          </a:xfrm>
        </p:grpSpPr>
        <p:cxnSp>
          <p:nvCxnSpPr>
            <p:cNvPr id="75" name="Shape 75"/>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76" name="Shape 76"/>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77" name="Shape 77"/>
          <p:cNvSpPr txBox="1">
            <a:spLocks noGrp="1"/>
          </p:cNvSpPr>
          <p:nvPr>
            <p:ph type="ctrTitle"/>
          </p:nvPr>
        </p:nvSpPr>
        <p:spPr>
          <a:xfrm>
            <a:off x="1338867" y="2335685"/>
            <a:ext cx="9515600" cy="1363200"/>
          </a:xfrm>
          <a:prstGeom prst="rect">
            <a:avLst/>
          </a:prstGeom>
        </p:spPr>
        <p:txBody>
          <a:bodyPr spcFirstLastPara="1" wrap="square" lIns="91425" tIns="91425" rIns="91425" bIns="91425" anchor="b" anchorCtr="0"/>
          <a:lstStyle>
            <a:lvl1pPr lvl="0" algn="ctr" rtl="0">
              <a:spcBef>
                <a:spcPts val="0"/>
              </a:spcBef>
              <a:spcAft>
                <a:spcPts val="0"/>
              </a:spcAft>
              <a:buSzPts val="5400"/>
              <a:buNone/>
              <a:defRPr sz="7200"/>
            </a:lvl1pPr>
            <a:lvl2pPr lvl="1" algn="ctr" rtl="0">
              <a:spcBef>
                <a:spcPts val="0"/>
              </a:spcBef>
              <a:spcAft>
                <a:spcPts val="0"/>
              </a:spcAft>
              <a:buSzPts val="5400"/>
              <a:buNone/>
              <a:defRPr sz="7200"/>
            </a:lvl2pPr>
            <a:lvl3pPr lvl="2" algn="ctr" rtl="0">
              <a:spcBef>
                <a:spcPts val="0"/>
              </a:spcBef>
              <a:spcAft>
                <a:spcPts val="0"/>
              </a:spcAft>
              <a:buSzPts val="5400"/>
              <a:buNone/>
              <a:defRPr sz="7200"/>
            </a:lvl3pPr>
            <a:lvl4pPr lvl="3" algn="ctr" rtl="0">
              <a:spcBef>
                <a:spcPts val="0"/>
              </a:spcBef>
              <a:spcAft>
                <a:spcPts val="0"/>
              </a:spcAft>
              <a:buSzPts val="5400"/>
              <a:buNone/>
              <a:defRPr sz="7200"/>
            </a:lvl4pPr>
            <a:lvl5pPr lvl="4" algn="ctr" rtl="0">
              <a:spcBef>
                <a:spcPts val="0"/>
              </a:spcBef>
              <a:spcAft>
                <a:spcPts val="0"/>
              </a:spcAft>
              <a:buSzPts val="5400"/>
              <a:buNone/>
              <a:defRPr sz="7200"/>
            </a:lvl5pPr>
            <a:lvl6pPr lvl="5" algn="ctr" rtl="0">
              <a:spcBef>
                <a:spcPts val="0"/>
              </a:spcBef>
              <a:spcAft>
                <a:spcPts val="0"/>
              </a:spcAft>
              <a:buSzPts val="5400"/>
              <a:buNone/>
              <a:defRPr sz="7200"/>
            </a:lvl6pPr>
            <a:lvl7pPr lvl="6" algn="ctr" rtl="0">
              <a:spcBef>
                <a:spcPts val="0"/>
              </a:spcBef>
              <a:spcAft>
                <a:spcPts val="0"/>
              </a:spcAft>
              <a:buSzPts val="5400"/>
              <a:buNone/>
              <a:defRPr sz="7200"/>
            </a:lvl7pPr>
            <a:lvl8pPr lvl="7" algn="ctr" rtl="0">
              <a:spcBef>
                <a:spcPts val="0"/>
              </a:spcBef>
              <a:spcAft>
                <a:spcPts val="0"/>
              </a:spcAft>
              <a:buSzPts val="5400"/>
              <a:buNone/>
              <a:defRPr sz="7200"/>
            </a:lvl8pPr>
            <a:lvl9pPr lvl="8" algn="ctr" rtl="0">
              <a:spcBef>
                <a:spcPts val="0"/>
              </a:spcBef>
              <a:spcAft>
                <a:spcPts val="0"/>
              </a:spcAft>
              <a:buSzPts val="5400"/>
              <a:buNone/>
              <a:defRPr sz="7200"/>
            </a:lvl9pPr>
          </a:lstStyle>
          <a:p>
            <a:endParaRPr/>
          </a:p>
        </p:txBody>
      </p:sp>
      <p:sp>
        <p:nvSpPr>
          <p:cNvPr id="78" name="Shape 78"/>
          <p:cNvSpPr txBox="1">
            <a:spLocks noGrp="1"/>
          </p:cNvSpPr>
          <p:nvPr>
            <p:ph type="subTitle" idx="1"/>
          </p:nvPr>
        </p:nvSpPr>
        <p:spPr>
          <a:xfrm>
            <a:off x="2849633" y="3800052"/>
            <a:ext cx="6494000" cy="105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400"/>
              <a:buNone/>
              <a:defRPr sz="3200"/>
            </a:lvl1pPr>
            <a:lvl2pPr lvl="1" algn="ctr" rtl="0">
              <a:lnSpc>
                <a:spcPct val="100000"/>
              </a:lnSpc>
              <a:spcBef>
                <a:spcPts val="0"/>
              </a:spcBef>
              <a:spcAft>
                <a:spcPts val="0"/>
              </a:spcAft>
              <a:buSzPts val="2400"/>
              <a:buNone/>
              <a:defRPr sz="3200"/>
            </a:lvl2pPr>
            <a:lvl3pPr lvl="2" algn="ctr" rtl="0">
              <a:lnSpc>
                <a:spcPct val="100000"/>
              </a:lnSpc>
              <a:spcBef>
                <a:spcPts val="0"/>
              </a:spcBef>
              <a:spcAft>
                <a:spcPts val="0"/>
              </a:spcAft>
              <a:buSzPts val="2400"/>
              <a:buNone/>
              <a:defRPr sz="3200"/>
            </a:lvl3pPr>
            <a:lvl4pPr lvl="3" algn="ctr" rtl="0">
              <a:lnSpc>
                <a:spcPct val="100000"/>
              </a:lnSpc>
              <a:spcBef>
                <a:spcPts val="0"/>
              </a:spcBef>
              <a:spcAft>
                <a:spcPts val="0"/>
              </a:spcAft>
              <a:buSzPts val="2400"/>
              <a:buNone/>
              <a:defRPr sz="3200"/>
            </a:lvl4pPr>
            <a:lvl5pPr lvl="4" algn="ctr" rtl="0">
              <a:lnSpc>
                <a:spcPct val="100000"/>
              </a:lnSpc>
              <a:spcBef>
                <a:spcPts val="0"/>
              </a:spcBef>
              <a:spcAft>
                <a:spcPts val="0"/>
              </a:spcAft>
              <a:buSzPts val="2400"/>
              <a:buNone/>
              <a:defRPr sz="3200"/>
            </a:lvl5pPr>
            <a:lvl6pPr lvl="5" algn="ctr" rtl="0">
              <a:lnSpc>
                <a:spcPct val="100000"/>
              </a:lnSpc>
              <a:spcBef>
                <a:spcPts val="0"/>
              </a:spcBef>
              <a:spcAft>
                <a:spcPts val="0"/>
              </a:spcAft>
              <a:buSzPts val="2400"/>
              <a:buNone/>
              <a:defRPr sz="3200"/>
            </a:lvl6pPr>
            <a:lvl7pPr lvl="6" algn="ctr" rtl="0">
              <a:lnSpc>
                <a:spcPct val="100000"/>
              </a:lnSpc>
              <a:spcBef>
                <a:spcPts val="0"/>
              </a:spcBef>
              <a:spcAft>
                <a:spcPts val="0"/>
              </a:spcAft>
              <a:buSzPts val="2400"/>
              <a:buNone/>
              <a:defRPr sz="3200"/>
            </a:lvl7pPr>
            <a:lvl8pPr lvl="7" algn="ctr" rtl="0">
              <a:lnSpc>
                <a:spcPct val="100000"/>
              </a:lnSpc>
              <a:spcBef>
                <a:spcPts val="0"/>
              </a:spcBef>
              <a:spcAft>
                <a:spcPts val="0"/>
              </a:spcAft>
              <a:buSzPts val="2400"/>
              <a:buNone/>
              <a:defRPr sz="3200"/>
            </a:lvl8pPr>
            <a:lvl9pPr lvl="8" algn="ctr" rtl="0">
              <a:lnSpc>
                <a:spcPct val="100000"/>
              </a:lnSpc>
              <a:spcBef>
                <a:spcPts val="0"/>
              </a:spcBef>
              <a:spcAft>
                <a:spcPts val="0"/>
              </a:spcAft>
              <a:buSzPts val="2400"/>
              <a:buNone/>
              <a:defRPr sz="3200"/>
            </a:lvl9pPr>
          </a:lstStyle>
          <a:p>
            <a:endParaRPr/>
          </a:p>
        </p:txBody>
      </p:sp>
      <p:sp>
        <p:nvSpPr>
          <p:cNvPr id="79" name="Shape 7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4235769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0"/>
        <p:cNvGrpSpPr/>
        <p:nvPr/>
      </p:nvGrpSpPr>
      <p:grpSpPr>
        <a:xfrm>
          <a:off x="0" y="0"/>
          <a:ext cx="0" cy="0"/>
          <a:chOff x="0" y="0"/>
          <a:chExt cx="0" cy="0"/>
        </a:xfrm>
      </p:grpSpPr>
      <p:sp>
        <p:nvSpPr>
          <p:cNvPr id="81" name="Shape 81"/>
          <p:cNvSpPr/>
          <p:nvPr/>
        </p:nvSpPr>
        <p:spPr>
          <a:xfrm>
            <a:off x="-67" y="3429200"/>
            <a:ext cx="12192000" cy="34288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 name="Shape 82"/>
          <p:cNvSpPr txBox="1">
            <a:spLocks noGrp="1"/>
          </p:cNvSpPr>
          <p:nvPr>
            <p:ph type="title"/>
          </p:nvPr>
        </p:nvSpPr>
        <p:spPr>
          <a:xfrm>
            <a:off x="415600" y="1086400"/>
            <a:ext cx="11428400" cy="12560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83" name="Shape 8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41811959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5" name="Shape 85"/>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6" name="Shape 86"/>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87" name="Shape 87"/>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88" name="Shape 8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30554418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1" name="Shape 91"/>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2" name="Shape 92"/>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3" name="Shape 9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4534106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6" name="Shape 9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65556541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99" name="Shape 99"/>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100" name="Shape 10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30158248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rtl="0">
              <a:spcBef>
                <a:spcPts val="0"/>
              </a:spcBef>
              <a:spcAft>
                <a:spcPts val="0"/>
              </a:spcAft>
              <a:buClr>
                <a:schemeClr val="dk2"/>
              </a:buClr>
              <a:buSzPts val="5400"/>
              <a:buNone/>
              <a:defRPr sz="7200" b="0">
                <a:solidFill>
                  <a:schemeClr val="dk2"/>
                </a:solidFill>
              </a:defRPr>
            </a:lvl1pPr>
            <a:lvl2pPr lvl="1" rtl="0">
              <a:spcBef>
                <a:spcPts val="0"/>
              </a:spcBef>
              <a:spcAft>
                <a:spcPts val="0"/>
              </a:spcAft>
              <a:buClr>
                <a:schemeClr val="dk2"/>
              </a:buClr>
              <a:buSzPts val="5400"/>
              <a:buNone/>
              <a:defRPr sz="7200" b="0">
                <a:solidFill>
                  <a:schemeClr val="dk2"/>
                </a:solidFill>
              </a:defRPr>
            </a:lvl2pPr>
            <a:lvl3pPr lvl="2" rtl="0">
              <a:spcBef>
                <a:spcPts val="0"/>
              </a:spcBef>
              <a:spcAft>
                <a:spcPts val="0"/>
              </a:spcAft>
              <a:buClr>
                <a:schemeClr val="dk2"/>
              </a:buClr>
              <a:buSzPts val="5400"/>
              <a:buNone/>
              <a:defRPr sz="7200" b="0">
                <a:solidFill>
                  <a:schemeClr val="dk2"/>
                </a:solidFill>
              </a:defRPr>
            </a:lvl3pPr>
            <a:lvl4pPr lvl="3" rtl="0">
              <a:spcBef>
                <a:spcPts val="0"/>
              </a:spcBef>
              <a:spcAft>
                <a:spcPts val="0"/>
              </a:spcAft>
              <a:buClr>
                <a:schemeClr val="dk2"/>
              </a:buClr>
              <a:buSzPts val="5400"/>
              <a:buNone/>
              <a:defRPr sz="7200" b="0">
                <a:solidFill>
                  <a:schemeClr val="dk2"/>
                </a:solidFill>
              </a:defRPr>
            </a:lvl4pPr>
            <a:lvl5pPr lvl="4" rtl="0">
              <a:spcBef>
                <a:spcPts val="0"/>
              </a:spcBef>
              <a:spcAft>
                <a:spcPts val="0"/>
              </a:spcAft>
              <a:buClr>
                <a:schemeClr val="dk2"/>
              </a:buClr>
              <a:buSzPts val="5400"/>
              <a:buNone/>
              <a:defRPr sz="7200" b="0">
                <a:solidFill>
                  <a:schemeClr val="dk2"/>
                </a:solidFill>
              </a:defRPr>
            </a:lvl5pPr>
            <a:lvl6pPr lvl="5" rtl="0">
              <a:spcBef>
                <a:spcPts val="0"/>
              </a:spcBef>
              <a:spcAft>
                <a:spcPts val="0"/>
              </a:spcAft>
              <a:buClr>
                <a:schemeClr val="dk2"/>
              </a:buClr>
              <a:buSzPts val="5400"/>
              <a:buNone/>
              <a:defRPr sz="7200" b="0">
                <a:solidFill>
                  <a:schemeClr val="dk2"/>
                </a:solidFill>
              </a:defRPr>
            </a:lvl6pPr>
            <a:lvl7pPr lvl="6" rtl="0">
              <a:spcBef>
                <a:spcPts val="0"/>
              </a:spcBef>
              <a:spcAft>
                <a:spcPts val="0"/>
              </a:spcAft>
              <a:buClr>
                <a:schemeClr val="dk2"/>
              </a:buClr>
              <a:buSzPts val="5400"/>
              <a:buNone/>
              <a:defRPr sz="7200" b="0">
                <a:solidFill>
                  <a:schemeClr val="dk2"/>
                </a:solidFill>
              </a:defRPr>
            </a:lvl7pPr>
            <a:lvl8pPr lvl="7" rtl="0">
              <a:spcBef>
                <a:spcPts val="0"/>
              </a:spcBef>
              <a:spcAft>
                <a:spcPts val="0"/>
              </a:spcAft>
              <a:buClr>
                <a:schemeClr val="dk2"/>
              </a:buClr>
              <a:buSzPts val="5400"/>
              <a:buNone/>
              <a:defRPr sz="7200" b="0">
                <a:solidFill>
                  <a:schemeClr val="dk2"/>
                </a:solidFill>
              </a:defRPr>
            </a:lvl8pPr>
            <a:lvl9pPr lvl="8" rtl="0">
              <a:spcBef>
                <a:spcPts val="0"/>
              </a:spcBef>
              <a:spcAft>
                <a:spcPts val="0"/>
              </a:spcAft>
              <a:buClr>
                <a:schemeClr val="dk2"/>
              </a:buClr>
              <a:buSzPts val="5400"/>
              <a:buNone/>
              <a:defRPr sz="7200" b="0">
                <a:solidFill>
                  <a:schemeClr val="dk2"/>
                </a:solidFill>
              </a:defRPr>
            </a:lvl9pPr>
          </a:lstStyle>
          <a:p>
            <a:endParaRPr/>
          </a:p>
        </p:txBody>
      </p:sp>
      <p:sp>
        <p:nvSpPr>
          <p:cNvPr id="103" name="Shape 10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39628451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Shape 105"/>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cxnSp>
        <p:nvCxnSpPr>
          <p:cNvPr id="106" name="Shape 106"/>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107" name="Shape 107"/>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108" name="Shape 108"/>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109" name="Shape 10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2133"/>
              </a:spcBef>
              <a:spcAft>
                <a:spcPts val="0"/>
              </a:spcAft>
              <a:buClr>
                <a:schemeClr val="lt1"/>
              </a:buClr>
              <a:buSzPts val="1400"/>
              <a:buChar char="○"/>
              <a:defRPr>
                <a:solidFill>
                  <a:schemeClr val="lt1"/>
                </a:solidFill>
              </a:defRPr>
            </a:lvl2pPr>
            <a:lvl3pPr marL="1828754" lvl="2" indent="-423323" rtl="0">
              <a:spcBef>
                <a:spcPts val="2133"/>
              </a:spcBef>
              <a:spcAft>
                <a:spcPts val="0"/>
              </a:spcAft>
              <a:buClr>
                <a:schemeClr val="lt1"/>
              </a:buClr>
              <a:buSzPts val="1400"/>
              <a:buChar char="■"/>
              <a:defRPr>
                <a:solidFill>
                  <a:schemeClr val="lt1"/>
                </a:solidFill>
              </a:defRPr>
            </a:lvl3pPr>
            <a:lvl4pPr marL="2438339" lvl="3" indent="-423323" rtl="0">
              <a:spcBef>
                <a:spcPts val="2133"/>
              </a:spcBef>
              <a:spcAft>
                <a:spcPts val="0"/>
              </a:spcAft>
              <a:buClr>
                <a:schemeClr val="lt1"/>
              </a:buClr>
              <a:buSzPts val="1400"/>
              <a:buChar char="●"/>
              <a:defRPr>
                <a:solidFill>
                  <a:schemeClr val="lt1"/>
                </a:solidFill>
              </a:defRPr>
            </a:lvl4pPr>
            <a:lvl5pPr marL="3047924" lvl="4" indent="-423323" rtl="0">
              <a:spcBef>
                <a:spcPts val="2133"/>
              </a:spcBef>
              <a:spcAft>
                <a:spcPts val="0"/>
              </a:spcAft>
              <a:buClr>
                <a:schemeClr val="lt1"/>
              </a:buClr>
              <a:buSzPts val="1400"/>
              <a:buChar char="○"/>
              <a:defRPr>
                <a:solidFill>
                  <a:schemeClr val="lt1"/>
                </a:solidFill>
              </a:defRPr>
            </a:lvl5pPr>
            <a:lvl6pPr marL="3657509" lvl="5" indent="-423323" rtl="0">
              <a:spcBef>
                <a:spcPts val="2133"/>
              </a:spcBef>
              <a:spcAft>
                <a:spcPts val="0"/>
              </a:spcAft>
              <a:buClr>
                <a:schemeClr val="lt1"/>
              </a:buClr>
              <a:buSzPts val="1400"/>
              <a:buChar char="■"/>
              <a:defRPr>
                <a:solidFill>
                  <a:schemeClr val="lt1"/>
                </a:solidFill>
              </a:defRPr>
            </a:lvl6pPr>
            <a:lvl7pPr marL="4267093" lvl="6" indent="-423323" rtl="0">
              <a:spcBef>
                <a:spcPts val="2133"/>
              </a:spcBef>
              <a:spcAft>
                <a:spcPts val="0"/>
              </a:spcAft>
              <a:buClr>
                <a:schemeClr val="lt1"/>
              </a:buClr>
              <a:buSzPts val="1400"/>
              <a:buChar char="●"/>
              <a:defRPr>
                <a:solidFill>
                  <a:schemeClr val="lt1"/>
                </a:solidFill>
              </a:defRPr>
            </a:lvl7pPr>
            <a:lvl8pPr marL="4876678" lvl="7" indent="-423323" rtl="0">
              <a:spcBef>
                <a:spcPts val="2133"/>
              </a:spcBef>
              <a:spcAft>
                <a:spcPts val="0"/>
              </a:spcAft>
              <a:buClr>
                <a:schemeClr val="lt1"/>
              </a:buClr>
              <a:buSzPts val="1400"/>
              <a:buChar char="○"/>
              <a:defRPr>
                <a:solidFill>
                  <a:schemeClr val="lt1"/>
                </a:solidFill>
              </a:defRPr>
            </a:lvl8pPr>
            <a:lvl9pPr marL="5486263" lvl="8" indent="-423323" rtl="0">
              <a:spcBef>
                <a:spcPts val="2133"/>
              </a:spcBef>
              <a:spcAft>
                <a:spcPts val="2133"/>
              </a:spcAft>
              <a:buClr>
                <a:schemeClr val="lt1"/>
              </a:buClr>
              <a:buSzPts val="1400"/>
              <a:buChar char="■"/>
              <a:defRPr>
                <a:solidFill>
                  <a:schemeClr val="lt1"/>
                </a:solidFill>
              </a:defRPr>
            </a:lvl9pPr>
          </a:lstStyle>
          <a:p>
            <a:endParaRPr/>
          </a:p>
        </p:txBody>
      </p:sp>
      <p:sp>
        <p:nvSpPr>
          <p:cNvPr id="110" name="Shape 1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163526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DB6590-1BFE-47BC-B8F6-E5B34EEC8C9F}" type="datetimeFigureOut">
              <a:rPr lang="en-US" smtClean="0"/>
              <a:t>6/19/2018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30593374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585" lvl="0" indent="-304792" rtl="0">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113" name="Shape 11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423904803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14"/>
        <p:cNvGrpSpPr/>
        <p:nvPr/>
      </p:nvGrpSpPr>
      <p:grpSpPr>
        <a:xfrm>
          <a:off x="0" y="0"/>
          <a:ext cx="0" cy="0"/>
          <a:chOff x="0" y="0"/>
          <a:chExt cx="0" cy="0"/>
        </a:xfrm>
      </p:grpSpPr>
      <p:sp>
        <p:nvSpPr>
          <p:cNvPr id="115" name="Shape 115"/>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16" name="Shape 116"/>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rtl="0">
              <a:spcBef>
                <a:spcPts val="0"/>
              </a:spcBef>
              <a:spcAft>
                <a:spcPts val="0"/>
              </a:spcAft>
              <a:buClr>
                <a:schemeClr val="accent3"/>
              </a:buClr>
              <a:buSzPts val="13000"/>
              <a:buNone/>
              <a:defRPr sz="17333">
                <a:solidFill>
                  <a:schemeClr val="accent3"/>
                </a:solidFill>
              </a:defRPr>
            </a:lvl1pPr>
            <a:lvl2pPr lvl="1" algn="ctr" rtl="0">
              <a:spcBef>
                <a:spcPts val="0"/>
              </a:spcBef>
              <a:spcAft>
                <a:spcPts val="0"/>
              </a:spcAft>
              <a:buClr>
                <a:schemeClr val="accent3"/>
              </a:buClr>
              <a:buSzPts val="13000"/>
              <a:buNone/>
              <a:defRPr sz="17333">
                <a:solidFill>
                  <a:schemeClr val="accent3"/>
                </a:solidFill>
              </a:defRPr>
            </a:lvl2pPr>
            <a:lvl3pPr lvl="2" algn="ctr" rtl="0">
              <a:spcBef>
                <a:spcPts val="0"/>
              </a:spcBef>
              <a:spcAft>
                <a:spcPts val="0"/>
              </a:spcAft>
              <a:buClr>
                <a:schemeClr val="accent3"/>
              </a:buClr>
              <a:buSzPts val="13000"/>
              <a:buNone/>
              <a:defRPr sz="17333">
                <a:solidFill>
                  <a:schemeClr val="accent3"/>
                </a:solidFill>
              </a:defRPr>
            </a:lvl3pPr>
            <a:lvl4pPr lvl="3" algn="ctr" rtl="0">
              <a:spcBef>
                <a:spcPts val="0"/>
              </a:spcBef>
              <a:spcAft>
                <a:spcPts val="0"/>
              </a:spcAft>
              <a:buClr>
                <a:schemeClr val="accent3"/>
              </a:buClr>
              <a:buSzPts val="13000"/>
              <a:buNone/>
              <a:defRPr sz="17333">
                <a:solidFill>
                  <a:schemeClr val="accent3"/>
                </a:solidFill>
              </a:defRPr>
            </a:lvl4pPr>
            <a:lvl5pPr lvl="4" algn="ctr" rtl="0">
              <a:spcBef>
                <a:spcPts val="0"/>
              </a:spcBef>
              <a:spcAft>
                <a:spcPts val="0"/>
              </a:spcAft>
              <a:buClr>
                <a:schemeClr val="accent3"/>
              </a:buClr>
              <a:buSzPts val="13000"/>
              <a:buNone/>
              <a:defRPr sz="17333">
                <a:solidFill>
                  <a:schemeClr val="accent3"/>
                </a:solidFill>
              </a:defRPr>
            </a:lvl5pPr>
            <a:lvl6pPr lvl="5" algn="ctr" rtl="0">
              <a:spcBef>
                <a:spcPts val="0"/>
              </a:spcBef>
              <a:spcAft>
                <a:spcPts val="0"/>
              </a:spcAft>
              <a:buClr>
                <a:schemeClr val="accent3"/>
              </a:buClr>
              <a:buSzPts val="13000"/>
              <a:buNone/>
              <a:defRPr sz="17333">
                <a:solidFill>
                  <a:schemeClr val="accent3"/>
                </a:solidFill>
              </a:defRPr>
            </a:lvl6pPr>
            <a:lvl7pPr lvl="6" algn="ctr" rtl="0">
              <a:spcBef>
                <a:spcPts val="0"/>
              </a:spcBef>
              <a:spcAft>
                <a:spcPts val="0"/>
              </a:spcAft>
              <a:buClr>
                <a:schemeClr val="accent3"/>
              </a:buClr>
              <a:buSzPts val="13000"/>
              <a:buNone/>
              <a:defRPr sz="17333">
                <a:solidFill>
                  <a:schemeClr val="accent3"/>
                </a:solidFill>
              </a:defRPr>
            </a:lvl7pPr>
            <a:lvl8pPr lvl="7" algn="ctr" rtl="0">
              <a:spcBef>
                <a:spcPts val="0"/>
              </a:spcBef>
              <a:spcAft>
                <a:spcPts val="0"/>
              </a:spcAft>
              <a:buClr>
                <a:schemeClr val="accent3"/>
              </a:buClr>
              <a:buSzPts val="13000"/>
              <a:buNone/>
              <a:defRPr sz="17333">
                <a:solidFill>
                  <a:schemeClr val="accent3"/>
                </a:solidFill>
              </a:defRPr>
            </a:lvl8pPr>
            <a:lvl9pPr lvl="8" algn="ctr" rtl="0">
              <a:spcBef>
                <a:spcPts val="0"/>
              </a:spcBef>
              <a:spcAft>
                <a:spcPts val="0"/>
              </a:spcAft>
              <a:buClr>
                <a:schemeClr val="accent3"/>
              </a:buClr>
              <a:buSzPts val="13000"/>
              <a:buNone/>
              <a:defRPr sz="17333">
                <a:solidFill>
                  <a:schemeClr val="accent3"/>
                </a:solidFill>
              </a:defRPr>
            </a:lvl9pPr>
          </a:lstStyle>
          <a:p>
            <a:r>
              <a:t>xx%</a:t>
            </a:r>
          </a:p>
        </p:txBody>
      </p:sp>
      <p:sp>
        <p:nvSpPr>
          <p:cNvPr id="117" name="Shape 117"/>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118" name="Shape 11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5190841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0143418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68"/>
        <p:cNvGrpSpPr/>
        <p:nvPr/>
      </p:nvGrpSpPr>
      <p:grpSpPr>
        <a:xfrm>
          <a:off x="0" y="0"/>
          <a:ext cx="0" cy="0"/>
          <a:chOff x="0" y="0"/>
          <a:chExt cx="0" cy="0"/>
        </a:xfrm>
      </p:grpSpPr>
      <p:cxnSp>
        <p:nvCxnSpPr>
          <p:cNvPr id="69" name="Shape 69"/>
          <p:cNvCxnSpPr/>
          <p:nvPr/>
        </p:nvCxnSpPr>
        <p:spPr>
          <a:xfrm>
            <a:off x="9343647" y="4235851"/>
            <a:ext cx="749600" cy="0"/>
          </a:xfrm>
          <a:prstGeom prst="straightConnector1">
            <a:avLst/>
          </a:prstGeom>
          <a:noFill/>
          <a:ln w="76200" cap="flat" cmpd="sng">
            <a:solidFill>
              <a:schemeClr val="lt2"/>
            </a:solidFill>
            <a:prstDash val="solid"/>
            <a:round/>
            <a:headEnd type="none" w="sm" len="sm"/>
            <a:tailEnd type="none" w="sm" len="sm"/>
          </a:ln>
        </p:spPr>
      </p:cxnSp>
      <p:cxnSp>
        <p:nvCxnSpPr>
          <p:cNvPr id="70" name="Shape 70"/>
          <p:cNvCxnSpPr/>
          <p:nvPr/>
        </p:nvCxnSpPr>
        <p:spPr>
          <a:xfrm>
            <a:off x="2100047" y="4211003"/>
            <a:ext cx="749600" cy="0"/>
          </a:xfrm>
          <a:prstGeom prst="straightConnector1">
            <a:avLst/>
          </a:prstGeom>
          <a:noFill/>
          <a:ln w="76200" cap="flat" cmpd="sng">
            <a:solidFill>
              <a:schemeClr val="lt2"/>
            </a:solidFill>
            <a:prstDash val="solid"/>
            <a:round/>
            <a:headEnd type="none" w="sm" len="sm"/>
            <a:tailEnd type="none" w="sm" len="sm"/>
          </a:ln>
        </p:spPr>
      </p:cxnSp>
      <p:grpSp>
        <p:nvGrpSpPr>
          <p:cNvPr id="71" name="Shape 71"/>
          <p:cNvGrpSpPr/>
          <p:nvPr/>
        </p:nvGrpSpPr>
        <p:grpSpPr>
          <a:xfrm>
            <a:off x="1338859" y="1362700"/>
            <a:ext cx="9515557" cy="203200"/>
            <a:chOff x="1346429" y="1011300"/>
            <a:chExt cx="6452100" cy="152400"/>
          </a:xfrm>
        </p:grpSpPr>
        <p:cxnSp>
          <p:nvCxnSpPr>
            <p:cNvPr id="72" name="Shape 72"/>
            <p:cNvCxnSpPr/>
            <p:nvPr/>
          </p:nvCxnSpPr>
          <p:spPr>
            <a:xfrm rot="10800000">
              <a:off x="1346429" y="1011300"/>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73" name="Shape 73"/>
            <p:cNvCxnSpPr/>
            <p:nvPr/>
          </p:nvCxnSpPr>
          <p:spPr>
            <a:xfrm rot="10800000">
              <a:off x="1346429" y="1163700"/>
              <a:ext cx="6452100" cy="0"/>
            </a:xfrm>
            <a:prstGeom prst="straightConnector1">
              <a:avLst/>
            </a:prstGeom>
            <a:noFill/>
            <a:ln w="9525" cap="flat" cmpd="sng">
              <a:solidFill>
                <a:schemeClr val="accent3"/>
              </a:solidFill>
              <a:prstDash val="solid"/>
              <a:round/>
              <a:headEnd type="none" w="sm" len="sm"/>
              <a:tailEnd type="none" w="sm" len="sm"/>
            </a:ln>
          </p:spPr>
        </p:cxnSp>
      </p:grpSp>
      <p:grpSp>
        <p:nvGrpSpPr>
          <p:cNvPr id="74" name="Shape 74"/>
          <p:cNvGrpSpPr/>
          <p:nvPr/>
        </p:nvGrpSpPr>
        <p:grpSpPr>
          <a:xfrm>
            <a:off x="1338868" y="5292133"/>
            <a:ext cx="9515557" cy="203200"/>
            <a:chOff x="1346435" y="3969088"/>
            <a:chExt cx="6452100" cy="152400"/>
          </a:xfrm>
        </p:grpSpPr>
        <p:cxnSp>
          <p:nvCxnSpPr>
            <p:cNvPr id="75" name="Shape 75"/>
            <p:cNvCxnSpPr/>
            <p:nvPr/>
          </p:nvCxnSpPr>
          <p:spPr>
            <a:xfrm>
              <a:off x="1346435" y="4121488"/>
              <a:ext cx="6452100" cy="0"/>
            </a:xfrm>
            <a:prstGeom prst="straightConnector1">
              <a:avLst/>
            </a:prstGeom>
            <a:noFill/>
            <a:ln w="76200" cap="flat" cmpd="sng">
              <a:solidFill>
                <a:schemeClr val="accent3"/>
              </a:solidFill>
              <a:prstDash val="solid"/>
              <a:round/>
              <a:headEnd type="none" w="sm" len="sm"/>
              <a:tailEnd type="none" w="sm" len="sm"/>
            </a:ln>
          </p:spPr>
        </p:cxnSp>
        <p:cxnSp>
          <p:nvCxnSpPr>
            <p:cNvPr id="76" name="Shape 76"/>
            <p:cNvCxnSpPr/>
            <p:nvPr/>
          </p:nvCxnSpPr>
          <p:spPr>
            <a:xfrm>
              <a:off x="1346435" y="3969088"/>
              <a:ext cx="6452100" cy="0"/>
            </a:xfrm>
            <a:prstGeom prst="straightConnector1">
              <a:avLst/>
            </a:prstGeom>
            <a:noFill/>
            <a:ln w="9525" cap="flat" cmpd="sng">
              <a:solidFill>
                <a:schemeClr val="accent3"/>
              </a:solidFill>
              <a:prstDash val="solid"/>
              <a:round/>
              <a:headEnd type="none" w="sm" len="sm"/>
              <a:tailEnd type="none" w="sm" len="sm"/>
            </a:ln>
          </p:spPr>
        </p:cxnSp>
      </p:grpSp>
      <p:sp>
        <p:nvSpPr>
          <p:cNvPr id="77" name="Shape 77"/>
          <p:cNvSpPr txBox="1">
            <a:spLocks noGrp="1"/>
          </p:cNvSpPr>
          <p:nvPr>
            <p:ph type="ctrTitle"/>
          </p:nvPr>
        </p:nvSpPr>
        <p:spPr>
          <a:xfrm>
            <a:off x="1338867" y="2335685"/>
            <a:ext cx="9515600" cy="1363200"/>
          </a:xfrm>
          <a:prstGeom prst="rect">
            <a:avLst/>
          </a:prstGeom>
        </p:spPr>
        <p:txBody>
          <a:bodyPr spcFirstLastPara="1" wrap="square" lIns="91425" tIns="91425" rIns="91425" bIns="91425" anchor="b" anchorCtr="0"/>
          <a:lstStyle>
            <a:lvl1pPr lvl="0" algn="ctr" rtl="0">
              <a:spcBef>
                <a:spcPts val="0"/>
              </a:spcBef>
              <a:spcAft>
                <a:spcPts val="0"/>
              </a:spcAft>
              <a:buSzPts val="5400"/>
              <a:buNone/>
              <a:defRPr sz="7200"/>
            </a:lvl1pPr>
            <a:lvl2pPr lvl="1" algn="ctr" rtl="0">
              <a:spcBef>
                <a:spcPts val="0"/>
              </a:spcBef>
              <a:spcAft>
                <a:spcPts val="0"/>
              </a:spcAft>
              <a:buSzPts val="5400"/>
              <a:buNone/>
              <a:defRPr sz="7200"/>
            </a:lvl2pPr>
            <a:lvl3pPr lvl="2" algn="ctr" rtl="0">
              <a:spcBef>
                <a:spcPts val="0"/>
              </a:spcBef>
              <a:spcAft>
                <a:spcPts val="0"/>
              </a:spcAft>
              <a:buSzPts val="5400"/>
              <a:buNone/>
              <a:defRPr sz="7200"/>
            </a:lvl3pPr>
            <a:lvl4pPr lvl="3" algn="ctr" rtl="0">
              <a:spcBef>
                <a:spcPts val="0"/>
              </a:spcBef>
              <a:spcAft>
                <a:spcPts val="0"/>
              </a:spcAft>
              <a:buSzPts val="5400"/>
              <a:buNone/>
              <a:defRPr sz="7200"/>
            </a:lvl4pPr>
            <a:lvl5pPr lvl="4" algn="ctr" rtl="0">
              <a:spcBef>
                <a:spcPts val="0"/>
              </a:spcBef>
              <a:spcAft>
                <a:spcPts val="0"/>
              </a:spcAft>
              <a:buSzPts val="5400"/>
              <a:buNone/>
              <a:defRPr sz="7200"/>
            </a:lvl5pPr>
            <a:lvl6pPr lvl="5" algn="ctr" rtl="0">
              <a:spcBef>
                <a:spcPts val="0"/>
              </a:spcBef>
              <a:spcAft>
                <a:spcPts val="0"/>
              </a:spcAft>
              <a:buSzPts val="5400"/>
              <a:buNone/>
              <a:defRPr sz="7200"/>
            </a:lvl6pPr>
            <a:lvl7pPr lvl="6" algn="ctr" rtl="0">
              <a:spcBef>
                <a:spcPts val="0"/>
              </a:spcBef>
              <a:spcAft>
                <a:spcPts val="0"/>
              </a:spcAft>
              <a:buSzPts val="5400"/>
              <a:buNone/>
              <a:defRPr sz="7200"/>
            </a:lvl7pPr>
            <a:lvl8pPr lvl="7" algn="ctr" rtl="0">
              <a:spcBef>
                <a:spcPts val="0"/>
              </a:spcBef>
              <a:spcAft>
                <a:spcPts val="0"/>
              </a:spcAft>
              <a:buSzPts val="5400"/>
              <a:buNone/>
              <a:defRPr sz="7200"/>
            </a:lvl8pPr>
            <a:lvl9pPr lvl="8" algn="ctr" rtl="0">
              <a:spcBef>
                <a:spcPts val="0"/>
              </a:spcBef>
              <a:spcAft>
                <a:spcPts val="0"/>
              </a:spcAft>
              <a:buSzPts val="5400"/>
              <a:buNone/>
              <a:defRPr sz="7200"/>
            </a:lvl9pPr>
          </a:lstStyle>
          <a:p>
            <a:endParaRPr/>
          </a:p>
        </p:txBody>
      </p:sp>
      <p:sp>
        <p:nvSpPr>
          <p:cNvPr id="78" name="Shape 78"/>
          <p:cNvSpPr txBox="1">
            <a:spLocks noGrp="1"/>
          </p:cNvSpPr>
          <p:nvPr>
            <p:ph type="subTitle" idx="1"/>
          </p:nvPr>
        </p:nvSpPr>
        <p:spPr>
          <a:xfrm>
            <a:off x="2849633" y="3800052"/>
            <a:ext cx="6494000" cy="105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400"/>
              <a:buNone/>
              <a:defRPr sz="3200"/>
            </a:lvl1pPr>
            <a:lvl2pPr lvl="1" algn="ctr" rtl="0">
              <a:lnSpc>
                <a:spcPct val="100000"/>
              </a:lnSpc>
              <a:spcBef>
                <a:spcPts val="0"/>
              </a:spcBef>
              <a:spcAft>
                <a:spcPts val="0"/>
              </a:spcAft>
              <a:buSzPts val="2400"/>
              <a:buNone/>
              <a:defRPr sz="3200"/>
            </a:lvl2pPr>
            <a:lvl3pPr lvl="2" algn="ctr" rtl="0">
              <a:lnSpc>
                <a:spcPct val="100000"/>
              </a:lnSpc>
              <a:spcBef>
                <a:spcPts val="0"/>
              </a:spcBef>
              <a:spcAft>
                <a:spcPts val="0"/>
              </a:spcAft>
              <a:buSzPts val="2400"/>
              <a:buNone/>
              <a:defRPr sz="3200"/>
            </a:lvl3pPr>
            <a:lvl4pPr lvl="3" algn="ctr" rtl="0">
              <a:lnSpc>
                <a:spcPct val="100000"/>
              </a:lnSpc>
              <a:spcBef>
                <a:spcPts val="0"/>
              </a:spcBef>
              <a:spcAft>
                <a:spcPts val="0"/>
              </a:spcAft>
              <a:buSzPts val="2400"/>
              <a:buNone/>
              <a:defRPr sz="3200"/>
            </a:lvl4pPr>
            <a:lvl5pPr lvl="4" algn="ctr" rtl="0">
              <a:lnSpc>
                <a:spcPct val="100000"/>
              </a:lnSpc>
              <a:spcBef>
                <a:spcPts val="0"/>
              </a:spcBef>
              <a:spcAft>
                <a:spcPts val="0"/>
              </a:spcAft>
              <a:buSzPts val="2400"/>
              <a:buNone/>
              <a:defRPr sz="3200"/>
            </a:lvl5pPr>
            <a:lvl6pPr lvl="5" algn="ctr" rtl="0">
              <a:lnSpc>
                <a:spcPct val="100000"/>
              </a:lnSpc>
              <a:spcBef>
                <a:spcPts val="0"/>
              </a:spcBef>
              <a:spcAft>
                <a:spcPts val="0"/>
              </a:spcAft>
              <a:buSzPts val="2400"/>
              <a:buNone/>
              <a:defRPr sz="3200"/>
            </a:lvl6pPr>
            <a:lvl7pPr lvl="6" algn="ctr" rtl="0">
              <a:lnSpc>
                <a:spcPct val="100000"/>
              </a:lnSpc>
              <a:spcBef>
                <a:spcPts val="0"/>
              </a:spcBef>
              <a:spcAft>
                <a:spcPts val="0"/>
              </a:spcAft>
              <a:buSzPts val="2400"/>
              <a:buNone/>
              <a:defRPr sz="3200"/>
            </a:lvl7pPr>
            <a:lvl8pPr lvl="7" algn="ctr" rtl="0">
              <a:lnSpc>
                <a:spcPct val="100000"/>
              </a:lnSpc>
              <a:spcBef>
                <a:spcPts val="0"/>
              </a:spcBef>
              <a:spcAft>
                <a:spcPts val="0"/>
              </a:spcAft>
              <a:buSzPts val="2400"/>
              <a:buNone/>
              <a:defRPr sz="3200"/>
            </a:lvl8pPr>
            <a:lvl9pPr lvl="8" algn="ctr" rtl="0">
              <a:lnSpc>
                <a:spcPct val="100000"/>
              </a:lnSpc>
              <a:spcBef>
                <a:spcPts val="0"/>
              </a:spcBef>
              <a:spcAft>
                <a:spcPts val="0"/>
              </a:spcAft>
              <a:buSzPts val="2400"/>
              <a:buNone/>
              <a:defRPr sz="3200"/>
            </a:lvl9pPr>
          </a:lstStyle>
          <a:p>
            <a:endParaRPr/>
          </a:p>
        </p:txBody>
      </p:sp>
      <p:sp>
        <p:nvSpPr>
          <p:cNvPr id="79" name="Shape 7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815456446"/>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0"/>
        <p:cNvGrpSpPr/>
        <p:nvPr/>
      </p:nvGrpSpPr>
      <p:grpSpPr>
        <a:xfrm>
          <a:off x="0" y="0"/>
          <a:ext cx="0" cy="0"/>
          <a:chOff x="0" y="0"/>
          <a:chExt cx="0" cy="0"/>
        </a:xfrm>
      </p:grpSpPr>
      <p:sp>
        <p:nvSpPr>
          <p:cNvPr id="81" name="Shape 81"/>
          <p:cNvSpPr/>
          <p:nvPr/>
        </p:nvSpPr>
        <p:spPr>
          <a:xfrm>
            <a:off x="-67" y="3429200"/>
            <a:ext cx="12192000" cy="34288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2" name="Shape 82"/>
          <p:cNvSpPr txBox="1">
            <a:spLocks noGrp="1"/>
          </p:cNvSpPr>
          <p:nvPr>
            <p:ph type="title"/>
          </p:nvPr>
        </p:nvSpPr>
        <p:spPr>
          <a:xfrm>
            <a:off x="415600" y="1086400"/>
            <a:ext cx="11428400" cy="1256000"/>
          </a:xfrm>
          <a:prstGeom prst="rect">
            <a:avLst/>
          </a:prstGeom>
        </p:spPr>
        <p:txBody>
          <a:bodyPr spcFirstLastPara="1" wrap="square" lIns="91425" tIns="91425" rIns="91425" bIns="91425" anchor="ctr" anchorCtr="0"/>
          <a:lstStyle>
            <a:lvl1pPr lvl="0" algn="ctr" rtl="0">
              <a:spcBef>
                <a:spcPts val="0"/>
              </a:spcBef>
              <a:spcAft>
                <a:spcPts val="0"/>
              </a:spcAft>
              <a:buSzPts val="3600"/>
              <a:buNone/>
              <a:defRPr/>
            </a:lvl1pPr>
            <a:lvl2pPr lvl="1" algn="ctr" rtl="0">
              <a:spcBef>
                <a:spcPts val="0"/>
              </a:spcBef>
              <a:spcAft>
                <a:spcPts val="0"/>
              </a:spcAft>
              <a:buSzPts val="3600"/>
              <a:buNone/>
              <a:defRPr/>
            </a:lvl2pPr>
            <a:lvl3pPr lvl="2" algn="ctr" rtl="0">
              <a:spcBef>
                <a:spcPts val="0"/>
              </a:spcBef>
              <a:spcAft>
                <a:spcPts val="0"/>
              </a:spcAft>
              <a:buSzPts val="3600"/>
              <a:buNone/>
              <a:defRPr/>
            </a:lvl3pPr>
            <a:lvl4pPr lvl="3" algn="ctr" rtl="0">
              <a:spcBef>
                <a:spcPts val="0"/>
              </a:spcBef>
              <a:spcAft>
                <a:spcPts val="0"/>
              </a:spcAft>
              <a:buSzPts val="3600"/>
              <a:buNone/>
              <a:defRPr/>
            </a:lvl4pPr>
            <a:lvl5pPr lvl="4" algn="ctr" rtl="0">
              <a:spcBef>
                <a:spcPts val="0"/>
              </a:spcBef>
              <a:spcAft>
                <a:spcPts val="0"/>
              </a:spcAft>
              <a:buSzPts val="3600"/>
              <a:buNone/>
              <a:defRPr/>
            </a:lvl5pPr>
            <a:lvl6pPr lvl="5" algn="ctr" rtl="0">
              <a:spcBef>
                <a:spcPts val="0"/>
              </a:spcBef>
              <a:spcAft>
                <a:spcPts val="0"/>
              </a:spcAft>
              <a:buSzPts val="3600"/>
              <a:buNone/>
              <a:defRPr/>
            </a:lvl6pPr>
            <a:lvl7pPr lvl="6" algn="ctr" rtl="0">
              <a:spcBef>
                <a:spcPts val="0"/>
              </a:spcBef>
              <a:spcAft>
                <a:spcPts val="0"/>
              </a:spcAft>
              <a:buSzPts val="3600"/>
              <a:buNone/>
              <a:defRPr/>
            </a:lvl7pPr>
            <a:lvl8pPr lvl="7" algn="ctr" rtl="0">
              <a:spcBef>
                <a:spcPts val="0"/>
              </a:spcBef>
              <a:spcAft>
                <a:spcPts val="0"/>
              </a:spcAft>
              <a:buSzPts val="3600"/>
              <a:buNone/>
              <a:defRPr/>
            </a:lvl8pPr>
            <a:lvl9pPr lvl="8" algn="ctr" rtl="0">
              <a:spcBef>
                <a:spcPts val="0"/>
              </a:spcBef>
              <a:spcAft>
                <a:spcPts val="0"/>
              </a:spcAft>
              <a:buSzPts val="3600"/>
              <a:buNone/>
              <a:defRPr/>
            </a:lvl9pPr>
          </a:lstStyle>
          <a:p>
            <a:endParaRPr/>
          </a:p>
        </p:txBody>
      </p:sp>
      <p:sp>
        <p:nvSpPr>
          <p:cNvPr id="83" name="Shape 8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406333956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84"/>
        <p:cNvGrpSpPr/>
        <p:nvPr/>
      </p:nvGrpSpPr>
      <p:grpSpPr>
        <a:xfrm>
          <a:off x="0" y="0"/>
          <a:ext cx="0" cy="0"/>
          <a:chOff x="0" y="0"/>
          <a:chExt cx="0" cy="0"/>
        </a:xfrm>
      </p:grpSpPr>
      <p:sp>
        <p:nvSpPr>
          <p:cNvPr id="85" name="Shape 85"/>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86" name="Shape 86"/>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87" name="Shape 87"/>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lstStyle>
            <a:lvl1pPr marL="609585" lvl="0" indent="-457189" rtl="0">
              <a:spcBef>
                <a:spcPts val="0"/>
              </a:spcBef>
              <a:spcAft>
                <a:spcPts val="0"/>
              </a:spcAft>
              <a:buSzPts val="1800"/>
              <a:buChar char="●"/>
              <a:defRPr/>
            </a:lvl1pPr>
            <a:lvl2pPr marL="1219170" lvl="1" indent="-423323" rtl="0">
              <a:spcBef>
                <a:spcPts val="2133"/>
              </a:spcBef>
              <a:spcAft>
                <a:spcPts val="0"/>
              </a:spcAft>
              <a:buSzPts val="1400"/>
              <a:buChar char="○"/>
              <a:defRPr/>
            </a:lvl2pPr>
            <a:lvl3pPr marL="1828754" lvl="2" indent="-423323" rtl="0">
              <a:spcBef>
                <a:spcPts val="2133"/>
              </a:spcBef>
              <a:spcAft>
                <a:spcPts val="0"/>
              </a:spcAft>
              <a:buSzPts val="1400"/>
              <a:buChar char="■"/>
              <a:defRPr/>
            </a:lvl3pPr>
            <a:lvl4pPr marL="2438339" lvl="3" indent="-423323" rtl="0">
              <a:spcBef>
                <a:spcPts val="2133"/>
              </a:spcBef>
              <a:spcAft>
                <a:spcPts val="0"/>
              </a:spcAft>
              <a:buSzPts val="1400"/>
              <a:buChar char="●"/>
              <a:defRPr/>
            </a:lvl4pPr>
            <a:lvl5pPr marL="3047924" lvl="4" indent="-423323" rtl="0">
              <a:spcBef>
                <a:spcPts val="2133"/>
              </a:spcBef>
              <a:spcAft>
                <a:spcPts val="0"/>
              </a:spcAft>
              <a:buSzPts val="1400"/>
              <a:buChar char="○"/>
              <a:defRPr/>
            </a:lvl5pPr>
            <a:lvl6pPr marL="3657509" lvl="5" indent="-423323" rtl="0">
              <a:spcBef>
                <a:spcPts val="2133"/>
              </a:spcBef>
              <a:spcAft>
                <a:spcPts val="0"/>
              </a:spcAft>
              <a:buSzPts val="1400"/>
              <a:buChar char="■"/>
              <a:defRPr/>
            </a:lvl6pPr>
            <a:lvl7pPr marL="4267093" lvl="6" indent="-423323" rtl="0">
              <a:spcBef>
                <a:spcPts val="2133"/>
              </a:spcBef>
              <a:spcAft>
                <a:spcPts val="0"/>
              </a:spcAft>
              <a:buSzPts val="1400"/>
              <a:buChar char="●"/>
              <a:defRPr/>
            </a:lvl7pPr>
            <a:lvl8pPr marL="4876678" lvl="7" indent="-423323" rtl="0">
              <a:spcBef>
                <a:spcPts val="2133"/>
              </a:spcBef>
              <a:spcAft>
                <a:spcPts val="0"/>
              </a:spcAft>
              <a:buSzPts val="1400"/>
              <a:buChar char="○"/>
              <a:defRPr/>
            </a:lvl8pPr>
            <a:lvl9pPr marL="5486263" lvl="8" indent="-423323" rtl="0">
              <a:spcBef>
                <a:spcPts val="2133"/>
              </a:spcBef>
              <a:spcAft>
                <a:spcPts val="2133"/>
              </a:spcAft>
              <a:buSzPts val="1400"/>
              <a:buChar char="■"/>
              <a:defRPr/>
            </a:lvl9pPr>
          </a:lstStyle>
          <a:p>
            <a:endParaRPr/>
          </a:p>
        </p:txBody>
      </p:sp>
      <p:sp>
        <p:nvSpPr>
          <p:cNvPr id="88" name="Shape 8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436693309"/>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1" name="Shape 91"/>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2" name="Shape 92"/>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lstStyle>
            <a:lvl1pPr marL="609585" lvl="0" indent="-423323" rtl="0">
              <a:spcBef>
                <a:spcPts val="0"/>
              </a:spcBef>
              <a:spcAft>
                <a:spcPts val="0"/>
              </a:spcAft>
              <a:buSzPts val="1400"/>
              <a:buChar char="●"/>
              <a:defRPr sz="1867"/>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93" name="Shape 9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63262366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lstStyle>
            <a:lvl1pPr lvl="0" rtl="0">
              <a:spcBef>
                <a:spcPts val="0"/>
              </a:spcBef>
              <a:spcAft>
                <a:spcPts val="0"/>
              </a:spcAft>
              <a:buSzPts val="3600"/>
              <a:buNone/>
              <a:defRPr/>
            </a:lvl1pPr>
            <a:lvl2pPr lvl="1" rtl="0">
              <a:spcBef>
                <a:spcPts val="0"/>
              </a:spcBef>
              <a:spcAft>
                <a:spcPts val="0"/>
              </a:spcAft>
              <a:buSzPts val="3600"/>
              <a:buNone/>
              <a:defRPr/>
            </a:lvl2pPr>
            <a:lvl3pPr lvl="2" rtl="0">
              <a:spcBef>
                <a:spcPts val="0"/>
              </a:spcBef>
              <a:spcAft>
                <a:spcPts val="0"/>
              </a:spcAft>
              <a:buSzPts val="3600"/>
              <a:buNone/>
              <a:defRPr/>
            </a:lvl3pPr>
            <a:lvl4pPr lvl="3" rtl="0">
              <a:spcBef>
                <a:spcPts val="0"/>
              </a:spcBef>
              <a:spcAft>
                <a:spcPts val="0"/>
              </a:spcAft>
              <a:buSzPts val="3600"/>
              <a:buNone/>
              <a:defRPr/>
            </a:lvl4pPr>
            <a:lvl5pPr lvl="4" rtl="0">
              <a:spcBef>
                <a:spcPts val="0"/>
              </a:spcBef>
              <a:spcAft>
                <a:spcPts val="0"/>
              </a:spcAft>
              <a:buSzPts val="3600"/>
              <a:buNone/>
              <a:defRPr/>
            </a:lvl5pPr>
            <a:lvl6pPr lvl="5" rtl="0">
              <a:spcBef>
                <a:spcPts val="0"/>
              </a:spcBef>
              <a:spcAft>
                <a:spcPts val="0"/>
              </a:spcAft>
              <a:buSzPts val="3600"/>
              <a:buNone/>
              <a:defRPr/>
            </a:lvl6pPr>
            <a:lvl7pPr lvl="6" rtl="0">
              <a:spcBef>
                <a:spcPts val="0"/>
              </a:spcBef>
              <a:spcAft>
                <a:spcPts val="0"/>
              </a:spcAft>
              <a:buSzPts val="3600"/>
              <a:buNone/>
              <a:defRPr/>
            </a:lvl7pPr>
            <a:lvl8pPr lvl="7" rtl="0">
              <a:spcBef>
                <a:spcPts val="0"/>
              </a:spcBef>
              <a:spcAft>
                <a:spcPts val="0"/>
              </a:spcAft>
              <a:buSzPts val="3600"/>
              <a:buNone/>
              <a:defRPr/>
            </a:lvl8pPr>
            <a:lvl9pPr lvl="8" rtl="0">
              <a:spcBef>
                <a:spcPts val="0"/>
              </a:spcBef>
              <a:spcAft>
                <a:spcPts val="0"/>
              </a:spcAft>
              <a:buSzPts val="3600"/>
              <a:buNone/>
              <a:defRPr/>
            </a:lvl9pPr>
          </a:lstStyle>
          <a:p>
            <a:endParaRPr/>
          </a:p>
        </p:txBody>
      </p:sp>
      <p:sp>
        <p:nvSpPr>
          <p:cNvPr id="96" name="Shape 96"/>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73710010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lstStyle>
            <a:lvl1pPr lvl="0" rtl="0">
              <a:spcBef>
                <a:spcPts val="0"/>
              </a:spcBef>
              <a:spcAft>
                <a:spcPts val="0"/>
              </a:spcAft>
              <a:buSzPts val="2400"/>
              <a:buNone/>
              <a:defRPr sz="3200"/>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99" name="Shape 99"/>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lstStyle>
            <a:lvl1pPr marL="609585" lvl="0" indent="-406390" rtl="0">
              <a:spcBef>
                <a:spcPts val="0"/>
              </a:spcBef>
              <a:spcAft>
                <a:spcPts val="0"/>
              </a:spcAft>
              <a:buSzPts val="1200"/>
              <a:buChar char="●"/>
              <a:defRPr sz="1600"/>
            </a:lvl1pPr>
            <a:lvl2pPr marL="1219170" lvl="1" indent="-406390" rtl="0">
              <a:spcBef>
                <a:spcPts val="2133"/>
              </a:spcBef>
              <a:spcAft>
                <a:spcPts val="0"/>
              </a:spcAft>
              <a:buSzPts val="1200"/>
              <a:buChar char="○"/>
              <a:defRPr sz="1600"/>
            </a:lvl2pPr>
            <a:lvl3pPr marL="1828754" lvl="2" indent="-406390" rtl="0">
              <a:spcBef>
                <a:spcPts val="2133"/>
              </a:spcBef>
              <a:spcAft>
                <a:spcPts val="0"/>
              </a:spcAft>
              <a:buSzPts val="1200"/>
              <a:buChar char="■"/>
              <a:defRPr sz="1600"/>
            </a:lvl3pPr>
            <a:lvl4pPr marL="2438339" lvl="3" indent="-406390" rtl="0">
              <a:spcBef>
                <a:spcPts val="2133"/>
              </a:spcBef>
              <a:spcAft>
                <a:spcPts val="0"/>
              </a:spcAft>
              <a:buSzPts val="1200"/>
              <a:buChar char="●"/>
              <a:defRPr sz="1600"/>
            </a:lvl4pPr>
            <a:lvl5pPr marL="3047924" lvl="4" indent="-406390" rtl="0">
              <a:spcBef>
                <a:spcPts val="2133"/>
              </a:spcBef>
              <a:spcAft>
                <a:spcPts val="0"/>
              </a:spcAft>
              <a:buSzPts val="1200"/>
              <a:buChar char="○"/>
              <a:defRPr sz="1600"/>
            </a:lvl5pPr>
            <a:lvl6pPr marL="3657509" lvl="5" indent="-406390" rtl="0">
              <a:spcBef>
                <a:spcPts val="2133"/>
              </a:spcBef>
              <a:spcAft>
                <a:spcPts val="0"/>
              </a:spcAft>
              <a:buSzPts val="1200"/>
              <a:buChar char="■"/>
              <a:defRPr sz="1600"/>
            </a:lvl6pPr>
            <a:lvl7pPr marL="4267093" lvl="6" indent="-406390" rtl="0">
              <a:spcBef>
                <a:spcPts val="2133"/>
              </a:spcBef>
              <a:spcAft>
                <a:spcPts val="0"/>
              </a:spcAft>
              <a:buSzPts val="1200"/>
              <a:buChar char="●"/>
              <a:defRPr sz="1600"/>
            </a:lvl7pPr>
            <a:lvl8pPr marL="4876678" lvl="7" indent="-406390" rtl="0">
              <a:spcBef>
                <a:spcPts val="2133"/>
              </a:spcBef>
              <a:spcAft>
                <a:spcPts val="0"/>
              </a:spcAft>
              <a:buSzPts val="1200"/>
              <a:buChar char="○"/>
              <a:defRPr sz="1600"/>
            </a:lvl8pPr>
            <a:lvl9pPr marL="5486263" lvl="8" indent="-406390" rtl="0">
              <a:spcBef>
                <a:spcPts val="2133"/>
              </a:spcBef>
              <a:spcAft>
                <a:spcPts val="2133"/>
              </a:spcAft>
              <a:buSzPts val="1200"/>
              <a:buChar char="■"/>
              <a:defRPr sz="1600"/>
            </a:lvl9pPr>
          </a:lstStyle>
          <a:p>
            <a:endParaRPr/>
          </a:p>
        </p:txBody>
      </p:sp>
      <p:sp>
        <p:nvSpPr>
          <p:cNvPr id="100" name="Shape 10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76512980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lstStyle>
            <a:lvl1pPr lvl="0" rtl="0">
              <a:spcBef>
                <a:spcPts val="0"/>
              </a:spcBef>
              <a:spcAft>
                <a:spcPts val="0"/>
              </a:spcAft>
              <a:buClr>
                <a:schemeClr val="dk2"/>
              </a:buClr>
              <a:buSzPts val="5400"/>
              <a:buNone/>
              <a:defRPr sz="7200" b="0">
                <a:solidFill>
                  <a:schemeClr val="dk2"/>
                </a:solidFill>
              </a:defRPr>
            </a:lvl1pPr>
            <a:lvl2pPr lvl="1" rtl="0">
              <a:spcBef>
                <a:spcPts val="0"/>
              </a:spcBef>
              <a:spcAft>
                <a:spcPts val="0"/>
              </a:spcAft>
              <a:buClr>
                <a:schemeClr val="dk2"/>
              </a:buClr>
              <a:buSzPts val="5400"/>
              <a:buNone/>
              <a:defRPr sz="7200" b="0">
                <a:solidFill>
                  <a:schemeClr val="dk2"/>
                </a:solidFill>
              </a:defRPr>
            </a:lvl2pPr>
            <a:lvl3pPr lvl="2" rtl="0">
              <a:spcBef>
                <a:spcPts val="0"/>
              </a:spcBef>
              <a:spcAft>
                <a:spcPts val="0"/>
              </a:spcAft>
              <a:buClr>
                <a:schemeClr val="dk2"/>
              </a:buClr>
              <a:buSzPts val="5400"/>
              <a:buNone/>
              <a:defRPr sz="7200" b="0">
                <a:solidFill>
                  <a:schemeClr val="dk2"/>
                </a:solidFill>
              </a:defRPr>
            </a:lvl3pPr>
            <a:lvl4pPr lvl="3" rtl="0">
              <a:spcBef>
                <a:spcPts val="0"/>
              </a:spcBef>
              <a:spcAft>
                <a:spcPts val="0"/>
              </a:spcAft>
              <a:buClr>
                <a:schemeClr val="dk2"/>
              </a:buClr>
              <a:buSzPts val="5400"/>
              <a:buNone/>
              <a:defRPr sz="7200" b="0">
                <a:solidFill>
                  <a:schemeClr val="dk2"/>
                </a:solidFill>
              </a:defRPr>
            </a:lvl4pPr>
            <a:lvl5pPr lvl="4" rtl="0">
              <a:spcBef>
                <a:spcPts val="0"/>
              </a:spcBef>
              <a:spcAft>
                <a:spcPts val="0"/>
              </a:spcAft>
              <a:buClr>
                <a:schemeClr val="dk2"/>
              </a:buClr>
              <a:buSzPts val="5400"/>
              <a:buNone/>
              <a:defRPr sz="7200" b="0">
                <a:solidFill>
                  <a:schemeClr val="dk2"/>
                </a:solidFill>
              </a:defRPr>
            </a:lvl5pPr>
            <a:lvl6pPr lvl="5" rtl="0">
              <a:spcBef>
                <a:spcPts val="0"/>
              </a:spcBef>
              <a:spcAft>
                <a:spcPts val="0"/>
              </a:spcAft>
              <a:buClr>
                <a:schemeClr val="dk2"/>
              </a:buClr>
              <a:buSzPts val="5400"/>
              <a:buNone/>
              <a:defRPr sz="7200" b="0">
                <a:solidFill>
                  <a:schemeClr val="dk2"/>
                </a:solidFill>
              </a:defRPr>
            </a:lvl6pPr>
            <a:lvl7pPr lvl="6" rtl="0">
              <a:spcBef>
                <a:spcPts val="0"/>
              </a:spcBef>
              <a:spcAft>
                <a:spcPts val="0"/>
              </a:spcAft>
              <a:buClr>
                <a:schemeClr val="dk2"/>
              </a:buClr>
              <a:buSzPts val="5400"/>
              <a:buNone/>
              <a:defRPr sz="7200" b="0">
                <a:solidFill>
                  <a:schemeClr val="dk2"/>
                </a:solidFill>
              </a:defRPr>
            </a:lvl7pPr>
            <a:lvl8pPr lvl="7" rtl="0">
              <a:spcBef>
                <a:spcPts val="0"/>
              </a:spcBef>
              <a:spcAft>
                <a:spcPts val="0"/>
              </a:spcAft>
              <a:buClr>
                <a:schemeClr val="dk2"/>
              </a:buClr>
              <a:buSzPts val="5400"/>
              <a:buNone/>
              <a:defRPr sz="7200" b="0">
                <a:solidFill>
                  <a:schemeClr val="dk2"/>
                </a:solidFill>
              </a:defRPr>
            </a:lvl8pPr>
            <a:lvl9pPr lvl="8" rtl="0">
              <a:spcBef>
                <a:spcPts val="0"/>
              </a:spcBef>
              <a:spcAft>
                <a:spcPts val="0"/>
              </a:spcAft>
              <a:buClr>
                <a:schemeClr val="dk2"/>
              </a:buClr>
              <a:buSzPts val="5400"/>
              <a:buNone/>
              <a:defRPr sz="7200" b="0">
                <a:solidFill>
                  <a:schemeClr val="dk2"/>
                </a:solidFill>
              </a:defRPr>
            </a:lvl9pPr>
          </a:lstStyle>
          <a:p>
            <a:endParaRPr/>
          </a:p>
        </p:txBody>
      </p:sp>
      <p:sp>
        <p:nvSpPr>
          <p:cNvPr id="103" name="Shape 10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613264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DB6590-1BFE-47BC-B8F6-E5B34EEC8C9F}" type="datetimeFigureOut">
              <a:rPr lang="en-US" smtClean="0"/>
              <a:t>6/19/2018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310677491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104"/>
        <p:cNvGrpSpPr/>
        <p:nvPr/>
      </p:nvGrpSpPr>
      <p:grpSpPr>
        <a:xfrm>
          <a:off x="0" y="0"/>
          <a:ext cx="0" cy="0"/>
          <a:chOff x="0" y="0"/>
          <a:chExt cx="0" cy="0"/>
        </a:xfrm>
      </p:grpSpPr>
      <p:sp>
        <p:nvSpPr>
          <p:cNvPr id="105" name="Shape 105"/>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cxnSp>
        <p:nvCxnSpPr>
          <p:cNvPr id="106" name="Shape 106"/>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107" name="Shape 107"/>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lstStyle>
            <a:lvl1pPr lvl="0" algn="ctr" rtl="0">
              <a:spcBef>
                <a:spcPts val="0"/>
              </a:spcBef>
              <a:spcAft>
                <a:spcPts val="0"/>
              </a:spcAft>
              <a:buSzPts val="4200"/>
              <a:buNone/>
              <a:defRPr sz="5600"/>
            </a:lvl1pPr>
            <a:lvl2pPr lvl="1" algn="ctr" rtl="0">
              <a:spcBef>
                <a:spcPts val="0"/>
              </a:spcBef>
              <a:spcAft>
                <a:spcPts val="0"/>
              </a:spcAft>
              <a:buSzPts val="4200"/>
              <a:buNone/>
              <a:defRPr sz="5600"/>
            </a:lvl2pPr>
            <a:lvl3pPr lvl="2" algn="ctr" rtl="0">
              <a:spcBef>
                <a:spcPts val="0"/>
              </a:spcBef>
              <a:spcAft>
                <a:spcPts val="0"/>
              </a:spcAft>
              <a:buSzPts val="4200"/>
              <a:buNone/>
              <a:defRPr sz="5600"/>
            </a:lvl3pPr>
            <a:lvl4pPr lvl="3" algn="ctr" rtl="0">
              <a:spcBef>
                <a:spcPts val="0"/>
              </a:spcBef>
              <a:spcAft>
                <a:spcPts val="0"/>
              </a:spcAft>
              <a:buSzPts val="4200"/>
              <a:buNone/>
              <a:defRPr sz="5600"/>
            </a:lvl4pPr>
            <a:lvl5pPr lvl="4" algn="ctr" rtl="0">
              <a:spcBef>
                <a:spcPts val="0"/>
              </a:spcBef>
              <a:spcAft>
                <a:spcPts val="0"/>
              </a:spcAft>
              <a:buSzPts val="4200"/>
              <a:buNone/>
              <a:defRPr sz="5600"/>
            </a:lvl5pPr>
            <a:lvl6pPr lvl="5" algn="ctr" rtl="0">
              <a:spcBef>
                <a:spcPts val="0"/>
              </a:spcBef>
              <a:spcAft>
                <a:spcPts val="0"/>
              </a:spcAft>
              <a:buSzPts val="4200"/>
              <a:buNone/>
              <a:defRPr sz="5600"/>
            </a:lvl6pPr>
            <a:lvl7pPr lvl="6" algn="ctr" rtl="0">
              <a:spcBef>
                <a:spcPts val="0"/>
              </a:spcBef>
              <a:spcAft>
                <a:spcPts val="0"/>
              </a:spcAft>
              <a:buSzPts val="4200"/>
              <a:buNone/>
              <a:defRPr sz="5600"/>
            </a:lvl7pPr>
            <a:lvl8pPr lvl="7" algn="ctr" rtl="0">
              <a:spcBef>
                <a:spcPts val="0"/>
              </a:spcBef>
              <a:spcAft>
                <a:spcPts val="0"/>
              </a:spcAft>
              <a:buSzPts val="4200"/>
              <a:buNone/>
              <a:defRPr sz="5600"/>
            </a:lvl8pPr>
            <a:lvl9pPr lvl="8" algn="ctr" rtl="0">
              <a:spcBef>
                <a:spcPts val="0"/>
              </a:spcBef>
              <a:spcAft>
                <a:spcPts val="0"/>
              </a:spcAft>
              <a:buSzPts val="4200"/>
              <a:buNone/>
              <a:defRPr sz="5600"/>
            </a:lvl9pPr>
          </a:lstStyle>
          <a:p>
            <a:endParaRPr/>
          </a:p>
        </p:txBody>
      </p:sp>
      <p:sp>
        <p:nvSpPr>
          <p:cNvPr id="108" name="Shape 108"/>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lstStyle>
            <a:lvl1pPr lvl="0" algn="ctr" rtl="0">
              <a:lnSpc>
                <a:spcPct val="100000"/>
              </a:lnSpc>
              <a:spcBef>
                <a:spcPts val="0"/>
              </a:spcBef>
              <a:spcAft>
                <a:spcPts val="0"/>
              </a:spcAft>
              <a:buSzPts val="2100"/>
              <a:buNone/>
              <a:defRPr sz="2800"/>
            </a:lvl1pPr>
            <a:lvl2pPr lvl="1" algn="ctr" rtl="0">
              <a:lnSpc>
                <a:spcPct val="100000"/>
              </a:lnSpc>
              <a:spcBef>
                <a:spcPts val="0"/>
              </a:spcBef>
              <a:spcAft>
                <a:spcPts val="0"/>
              </a:spcAft>
              <a:buSzPts val="2100"/>
              <a:buNone/>
              <a:defRPr sz="2800"/>
            </a:lvl2pPr>
            <a:lvl3pPr lvl="2" algn="ctr" rtl="0">
              <a:lnSpc>
                <a:spcPct val="100000"/>
              </a:lnSpc>
              <a:spcBef>
                <a:spcPts val="0"/>
              </a:spcBef>
              <a:spcAft>
                <a:spcPts val="0"/>
              </a:spcAft>
              <a:buSzPts val="2100"/>
              <a:buNone/>
              <a:defRPr sz="2800"/>
            </a:lvl3pPr>
            <a:lvl4pPr lvl="3" algn="ctr" rtl="0">
              <a:lnSpc>
                <a:spcPct val="100000"/>
              </a:lnSpc>
              <a:spcBef>
                <a:spcPts val="0"/>
              </a:spcBef>
              <a:spcAft>
                <a:spcPts val="0"/>
              </a:spcAft>
              <a:buSzPts val="2100"/>
              <a:buNone/>
              <a:defRPr sz="2800"/>
            </a:lvl4pPr>
            <a:lvl5pPr lvl="4" algn="ctr" rtl="0">
              <a:lnSpc>
                <a:spcPct val="100000"/>
              </a:lnSpc>
              <a:spcBef>
                <a:spcPts val="0"/>
              </a:spcBef>
              <a:spcAft>
                <a:spcPts val="0"/>
              </a:spcAft>
              <a:buSzPts val="2100"/>
              <a:buNone/>
              <a:defRPr sz="2800"/>
            </a:lvl5pPr>
            <a:lvl6pPr lvl="5" algn="ctr" rtl="0">
              <a:lnSpc>
                <a:spcPct val="100000"/>
              </a:lnSpc>
              <a:spcBef>
                <a:spcPts val="0"/>
              </a:spcBef>
              <a:spcAft>
                <a:spcPts val="0"/>
              </a:spcAft>
              <a:buSzPts val="2100"/>
              <a:buNone/>
              <a:defRPr sz="2800"/>
            </a:lvl6pPr>
            <a:lvl7pPr lvl="6" algn="ctr" rtl="0">
              <a:lnSpc>
                <a:spcPct val="100000"/>
              </a:lnSpc>
              <a:spcBef>
                <a:spcPts val="0"/>
              </a:spcBef>
              <a:spcAft>
                <a:spcPts val="0"/>
              </a:spcAft>
              <a:buSzPts val="2100"/>
              <a:buNone/>
              <a:defRPr sz="2800"/>
            </a:lvl7pPr>
            <a:lvl8pPr lvl="7" algn="ctr" rtl="0">
              <a:lnSpc>
                <a:spcPct val="100000"/>
              </a:lnSpc>
              <a:spcBef>
                <a:spcPts val="0"/>
              </a:spcBef>
              <a:spcAft>
                <a:spcPts val="0"/>
              </a:spcAft>
              <a:buSzPts val="2100"/>
              <a:buNone/>
              <a:defRPr sz="2800"/>
            </a:lvl8pPr>
            <a:lvl9pPr lvl="8" algn="ctr" rtl="0">
              <a:lnSpc>
                <a:spcPct val="100000"/>
              </a:lnSpc>
              <a:spcBef>
                <a:spcPts val="0"/>
              </a:spcBef>
              <a:spcAft>
                <a:spcPts val="0"/>
              </a:spcAft>
              <a:buSzPts val="2100"/>
              <a:buNone/>
              <a:defRPr sz="2800"/>
            </a:lvl9pPr>
          </a:lstStyle>
          <a:p>
            <a:endParaRPr/>
          </a:p>
        </p:txBody>
      </p:sp>
      <p:sp>
        <p:nvSpPr>
          <p:cNvPr id="109" name="Shape 10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lstStyle>
            <a:lvl1pPr marL="609585" lvl="0" indent="-457189" rtl="0">
              <a:spcBef>
                <a:spcPts val="0"/>
              </a:spcBef>
              <a:spcAft>
                <a:spcPts val="0"/>
              </a:spcAft>
              <a:buClr>
                <a:schemeClr val="lt1"/>
              </a:buClr>
              <a:buSzPts val="1800"/>
              <a:buChar char="●"/>
              <a:defRPr>
                <a:solidFill>
                  <a:schemeClr val="lt1"/>
                </a:solidFill>
              </a:defRPr>
            </a:lvl1pPr>
            <a:lvl2pPr marL="1219170" lvl="1" indent="-423323" rtl="0">
              <a:spcBef>
                <a:spcPts val="2133"/>
              </a:spcBef>
              <a:spcAft>
                <a:spcPts val="0"/>
              </a:spcAft>
              <a:buClr>
                <a:schemeClr val="lt1"/>
              </a:buClr>
              <a:buSzPts val="1400"/>
              <a:buChar char="○"/>
              <a:defRPr>
                <a:solidFill>
                  <a:schemeClr val="lt1"/>
                </a:solidFill>
              </a:defRPr>
            </a:lvl2pPr>
            <a:lvl3pPr marL="1828754" lvl="2" indent="-423323" rtl="0">
              <a:spcBef>
                <a:spcPts val="2133"/>
              </a:spcBef>
              <a:spcAft>
                <a:spcPts val="0"/>
              </a:spcAft>
              <a:buClr>
                <a:schemeClr val="lt1"/>
              </a:buClr>
              <a:buSzPts val="1400"/>
              <a:buChar char="■"/>
              <a:defRPr>
                <a:solidFill>
                  <a:schemeClr val="lt1"/>
                </a:solidFill>
              </a:defRPr>
            </a:lvl3pPr>
            <a:lvl4pPr marL="2438339" lvl="3" indent="-423323" rtl="0">
              <a:spcBef>
                <a:spcPts val="2133"/>
              </a:spcBef>
              <a:spcAft>
                <a:spcPts val="0"/>
              </a:spcAft>
              <a:buClr>
                <a:schemeClr val="lt1"/>
              </a:buClr>
              <a:buSzPts val="1400"/>
              <a:buChar char="●"/>
              <a:defRPr>
                <a:solidFill>
                  <a:schemeClr val="lt1"/>
                </a:solidFill>
              </a:defRPr>
            </a:lvl4pPr>
            <a:lvl5pPr marL="3047924" lvl="4" indent="-423323" rtl="0">
              <a:spcBef>
                <a:spcPts val="2133"/>
              </a:spcBef>
              <a:spcAft>
                <a:spcPts val="0"/>
              </a:spcAft>
              <a:buClr>
                <a:schemeClr val="lt1"/>
              </a:buClr>
              <a:buSzPts val="1400"/>
              <a:buChar char="○"/>
              <a:defRPr>
                <a:solidFill>
                  <a:schemeClr val="lt1"/>
                </a:solidFill>
              </a:defRPr>
            </a:lvl5pPr>
            <a:lvl6pPr marL="3657509" lvl="5" indent="-423323" rtl="0">
              <a:spcBef>
                <a:spcPts val="2133"/>
              </a:spcBef>
              <a:spcAft>
                <a:spcPts val="0"/>
              </a:spcAft>
              <a:buClr>
                <a:schemeClr val="lt1"/>
              </a:buClr>
              <a:buSzPts val="1400"/>
              <a:buChar char="■"/>
              <a:defRPr>
                <a:solidFill>
                  <a:schemeClr val="lt1"/>
                </a:solidFill>
              </a:defRPr>
            </a:lvl6pPr>
            <a:lvl7pPr marL="4267093" lvl="6" indent="-423323" rtl="0">
              <a:spcBef>
                <a:spcPts val="2133"/>
              </a:spcBef>
              <a:spcAft>
                <a:spcPts val="0"/>
              </a:spcAft>
              <a:buClr>
                <a:schemeClr val="lt1"/>
              </a:buClr>
              <a:buSzPts val="1400"/>
              <a:buChar char="●"/>
              <a:defRPr>
                <a:solidFill>
                  <a:schemeClr val="lt1"/>
                </a:solidFill>
              </a:defRPr>
            </a:lvl7pPr>
            <a:lvl8pPr marL="4876678" lvl="7" indent="-423323" rtl="0">
              <a:spcBef>
                <a:spcPts val="2133"/>
              </a:spcBef>
              <a:spcAft>
                <a:spcPts val="0"/>
              </a:spcAft>
              <a:buClr>
                <a:schemeClr val="lt1"/>
              </a:buClr>
              <a:buSzPts val="1400"/>
              <a:buChar char="○"/>
              <a:defRPr>
                <a:solidFill>
                  <a:schemeClr val="lt1"/>
                </a:solidFill>
              </a:defRPr>
            </a:lvl8pPr>
            <a:lvl9pPr marL="5486263" lvl="8" indent="-423323" rtl="0">
              <a:spcBef>
                <a:spcPts val="2133"/>
              </a:spcBef>
              <a:spcAft>
                <a:spcPts val="2133"/>
              </a:spcAft>
              <a:buClr>
                <a:schemeClr val="lt1"/>
              </a:buClr>
              <a:buSzPts val="1400"/>
              <a:buChar char="■"/>
              <a:defRPr>
                <a:solidFill>
                  <a:schemeClr val="lt1"/>
                </a:solidFill>
              </a:defRPr>
            </a:lvl9pPr>
          </a:lstStyle>
          <a:p>
            <a:endParaRPr/>
          </a:p>
        </p:txBody>
      </p:sp>
      <p:sp>
        <p:nvSpPr>
          <p:cNvPr id="110" name="Shape 1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fld id="{00000000-1234-1234-1234-123412341234}" type="slidenum">
              <a:rPr lang="en">
                <a:solidFill>
                  <a:srgbClr val="FFFFFF"/>
                </a:solidFill>
              </a:rPr>
              <a:pPr/>
              <a:t>‹#›</a:t>
            </a:fld>
            <a:endParaRPr>
              <a:solidFill>
                <a:srgbClr val="FFFFFF"/>
              </a:solidFill>
            </a:endParaRPr>
          </a:p>
        </p:txBody>
      </p:sp>
    </p:spTree>
    <p:extLst>
      <p:ext uri="{BB962C8B-B14F-4D97-AF65-F5344CB8AC3E}">
        <p14:creationId xmlns:p14="http://schemas.microsoft.com/office/powerpoint/2010/main" val="5409780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111"/>
        <p:cNvGrpSpPr/>
        <p:nvPr/>
      </p:nvGrpSpPr>
      <p:grpSpPr>
        <a:xfrm>
          <a:off x="0" y="0"/>
          <a:ext cx="0" cy="0"/>
          <a:chOff x="0" y="0"/>
          <a:chExt cx="0" cy="0"/>
        </a:xfrm>
      </p:grpSpPr>
      <p:sp>
        <p:nvSpPr>
          <p:cNvPr id="112" name="Shape 112"/>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lstStyle>
            <a:lvl1pPr marL="609585" lvl="0" indent="-304792" rtl="0">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113" name="Shape 11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253076994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114"/>
        <p:cNvGrpSpPr/>
        <p:nvPr/>
      </p:nvGrpSpPr>
      <p:grpSpPr>
        <a:xfrm>
          <a:off x="0" y="0"/>
          <a:ext cx="0" cy="0"/>
          <a:chOff x="0" y="0"/>
          <a:chExt cx="0" cy="0"/>
        </a:xfrm>
      </p:grpSpPr>
      <p:sp>
        <p:nvSpPr>
          <p:cNvPr id="115" name="Shape 115"/>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16" name="Shape 116"/>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lstStyle>
            <a:lvl1pPr lvl="0" algn="ctr" rtl="0">
              <a:spcBef>
                <a:spcPts val="0"/>
              </a:spcBef>
              <a:spcAft>
                <a:spcPts val="0"/>
              </a:spcAft>
              <a:buClr>
                <a:schemeClr val="accent3"/>
              </a:buClr>
              <a:buSzPts val="13000"/>
              <a:buNone/>
              <a:defRPr sz="17333">
                <a:solidFill>
                  <a:schemeClr val="accent3"/>
                </a:solidFill>
              </a:defRPr>
            </a:lvl1pPr>
            <a:lvl2pPr lvl="1" algn="ctr" rtl="0">
              <a:spcBef>
                <a:spcPts val="0"/>
              </a:spcBef>
              <a:spcAft>
                <a:spcPts val="0"/>
              </a:spcAft>
              <a:buClr>
                <a:schemeClr val="accent3"/>
              </a:buClr>
              <a:buSzPts val="13000"/>
              <a:buNone/>
              <a:defRPr sz="17333">
                <a:solidFill>
                  <a:schemeClr val="accent3"/>
                </a:solidFill>
              </a:defRPr>
            </a:lvl2pPr>
            <a:lvl3pPr lvl="2" algn="ctr" rtl="0">
              <a:spcBef>
                <a:spcPts val="0"/>
              </a:spcBef>
              <a:spcAft>
                <a:spcPts val="0"/>
              </a:spcAft>
              <a:buClr>
                <a:schemeClr val="accent3"/>
              </a:buClr>
              <a:buSzPts val="13000"/>
              <a:buNone/>
              <a:defRPr sz="17333">
                <a:solidFill>
                  <a:schemeClr val="accent3"/>
                </a:solidFill>
              </a:defRPr>
            </a:lvl3pPr>
            <a:lvl4pPr lvl="3" algn="ctr" rtl="0">
              <a:spcBef>
                <a:spcPts val="0"/>
              </a:spcBef>
              <a:spcAft>
                <a:spcPts val="0"/>
              </a:spcAft>
              <a:buClr>
                <a:schemeClr val="accent3"/>
              </a:buClr>
              <a:buSzPts val="13000"/>
              <a:buNone/>
              <a:defRPr sz="17333">
                <a:solidFill>
                  <a:schemeClr val="accent3"/>
                </a:solidFill>
              </a:defRPr>
            </a:lvl4pPr>
            <a:lvl5pPr lvl="4" algn="ctr" rtl="0">
              <a:spcBef>
                <a:spcPts val="0"/>
              </a:spcBef>
              <a:spcAft>
                <a:spcPts val="0"/>
              </a:spcAft>
              <a:buClr>
                <a:schemeClr val="accent3"/>
              </a:buClr>
              <a:buSzPts val="13000"/>
              <a:buNone/>
              <a:defRPr sz="17333">
                <a:solidFill>
                  <a:schemeClr val="accent3"/>
                </a:solidFill>
              </a:defRPr>
            </a:lvl5pPr>
            <a:lvl6pPr lvl="5" algn="ctr" rtl="0">
              <a:spcBef>
                <a:spcPts val="0"/>
              </a:spcBef>
              <a:spcAft>
                <a:spcPts val="0"/>
              </a:spcAft>
              <a:buClr>
                <a:schemeClr val="accent3"/>
              </a:buClr>
              <a:buSzPts val="13000"/>
              <a:buNone/>
              <a:defRPr sz="17333">
                <a:solidFill>
                  <a:schemeClr val="accent3"/>
                </a:solidFill>
              </a:defRPr>
            </a:lvl6pPr>
            <a:lvl7pPr lvl="6" algn="ctr" rtl="0">
              <a:spcBef>
                <a:spcPts val="0"/>
              </a:spcBef>
              <a:spcAft>
                <a:spcPts val="0"/>
              </a:spcAft>
              <a:buClr>
                <a:schemeClr val="accent3"/>
              </a:buClr>
              <a:buSzPts val="13000"/>
              <a:buNone/>
              <a:defRPr sz="17333">
                <a:solidFill>
                  <a:schemeClr val="accent3"/>
                </a:solidFill>
              </a:defRPr>
            </a:lvl7pPr>
            <a:lvl8pPr lvl="7" algn="ctr" rtl="0">
              <a:spcBef>
                <a:spcPts val="0"/>
              </a:spcBef>
              <a:spcAft>
                <a:spcPts val="0"/>
              </a:spcAft>
              <a:buClr>
                <a:schemeClr val="accent3"/>
              </a:buClr>
              <a:buSzPts val="13000"/>
              <a:buNone/>
              <a:defRPr sz="17333">
                <a:solidFill>
                  <a:schemeClr val="accent3"/>
                </a:solidFill>
              </a:defRPr>
            </a:lvl8pPr>
            <a:lvl9pPr lvl="8" algn="ctr" rtl="0">
              <a:spcBef>
                <a:spcPts val="0"/>
              </a:spcBef>
              <a:spcAft>
                <a:spcPts val="0"/>
              </a:spcAft>
              <a:buClr>
                <a:schemeClr val="accent3"/>
              </a:buClr>
              <a:buSzPts val="13000"/>
              <a:buNone/>
              <a:defRPr sz="17333">
                <a:solidFill>
                  <a:schemeClr val="accent3"/>
                </a:solidFill>
              </a:defRPr>
            </a:lvl9pPr>
          </a:lstStyle>
          <a:p>
            <a:r>
              <a:t>xx%</a:t>
            </a:r>
          </a:p>
        </p:txBody>
      </p:sp>
      <p:sp>
        <p:nvSpPr>
          <p:cNvPr id="117" name="Shape 117"/>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lstStyle>
            <a:lvl1pPr marL="609585" lvl="0" indent="-457189" algn="ctr" rtl="0">
              <a:spcBef>
                <a:spcPts val="0"/>
              </a:spcBef>
              <a:spcAft>
                <a:spcPts val="0"/>
              </a:spcAft>
              <a:buSzPts val="1800"/>
              <a:buChar char="●"/>
              <a:defRPr/>
            </a:lvl1pPr>
            <a:lvl2pPr marL="1219170" lvl="1" indent="-423323" algn="ctr" rtl="0">
              <a:spcBef>
                <a:spcPts val="2133"/>
              </a:spcBef>
              <a:spcAft>
                <a:spcPts val="0"/>
              </a:spcAft>
              <a:buSzPts val="1400"/>
              <a:buChar char="○"/>
              <a:defRPr/>
            </a:lvl2pPr>
            <a:lvl3pPr marL="1828754" lvl="2" indent="-423323" algn="ctr" rtl="0">
              <a:spcBef>
                <a:spcPts val="2133"/>
              </a:spcBef>
              <a:spcAft>
                <a:spcPts val="0"/>
              </a:spcAft>
              <a:buSzPts val="1400"/>
              <a:buChar char="■"/>
              <a:defRPr/>
            </a:lvl3pPr>
            <a:lvl4pPr marL="2438339" lvl="3" indent="-423323" algn="ctr" rtl="0">
              <a:spcBef>
                <a:spcPts val="2133"/>
              </a:spcBef>
              <a:spcAft>
                <a:spcPts val="0"/>
              </a:spcAft>
              <a:buSzPts val="1400"/>
              <a:buChar char="●"/>
              <a:defRPr/>
            </a:lvl4pPr>
            <a:lvl5pPr marL="3047924" lvl="4" indent="-423323" algn="ctr" rtl="0">
              <a:spcBef>
                <a:spcPts val="2133"/>
              </a:spcBef>
              <a:spcAft>
                <a:spcPts val="0"/>
              </a:spcAft>
              <a:buSzPts val="1400"/>
              <a:buChar char="○"/>
              <a:defRPr/>
            </a:lvl5pPr>
            <a:lvl6pPr marL="3657509" lvl="5" indent="-423323" algn="ctr" rtl="0">
              <a:spcBef>
                <a:spcPts val="2133"/>
              </a:spcBef>
              <a:spcAft>
                <a:spcPts val="0"/>
              </a:spcAft>
              <a:buSzPts val="1400"/>
              <a:buChar char="■"/>
              <a:defRPr/>
            </a:lvl6pPr>
            <a:lvl7pPr marL="4267093" lvl="6" indent="-423323" algn="ctr" rtl="0">
              <a:spcBef>
                <a:spcPts val="2133"/>
              </a:spcBef>
              <a:spcAft>
                <a:spcPts val="0"/>
              </a:spcAft>
              <a:buSzPts val="1400"/>
              <a:buChar char="●"/>
              <a:defRPr/>
            </a:lvl7pPr>
            <a:lvl8pPr marL="4876678" lvl="7" indent="-423323" algn="ctr" rtl="0">
              <a:spcBef>
                <a:spcPts val="2133"/>
              </a:spcBef>
              <a:spcAft>
                <a:spcPts val="0"/>
              </a:spcAft>
              <a:buSzPts val="1400"/>
              <a:buChar char="○"/>
              <a:defRPr/>
            </a:lvl8pPr>
            <a:lvl9pPr marL="5486263" lvl="8" indent="-423323" algn="ctr" rtl="0">
              <a:spcBef>
                <a:spcPts val="2133"/>
              </a:spcBef>
              <a:spcAft>
                <a:spcPts val="2133"/>
              </a:spcAft>
              <a:buSzPts val="1400"/>
              <a:buChar char="■"/>
              <a:defRPr/>
            </a:lvl9pPr>
          </a:lstStyle>
          <a:p>
            <a:endParaRPr/>
          </a:p>
        </p:txBody>
      </p:sp>
      <p:sp>
        <p:nvSpPr>
          <p:cNvPr id="118" name="Shape 11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328828202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19"/>
        <p:cNvGrpSpPr/>
        <p:nvPr/>
      </p:nvGrpSpPr>
      <p:grpSpPr>
        <a:xfrm>
          <a:off x="0" y="0"/>
          <a:ext cx="0" cy="0"/>
          <a:chOff x="0" y="0"/>
          <a:chExt cx="0" cy="0"/>
        </a:xfrm>
      </p:grpSpPr>
      <p:sp>
        <p:nvSpPr>
          <p:cNvPr id="120" name="Shape 12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en">
                <a:solidFill>
                  <a:srgbClr val="695D46"/>
                </a:solidFill>
              </a:rPr>
              <a:pPr/>
              <a:t>‹#›</a:t>
            </a:fld>
            <a:endParaRPr>
              <a:solidFill>
                <a:srgbClr val="695D46"/>
              </a:solidFill>
            </a:endParaRPr>
          </a:p>
        </p:txBody>
      </p:sp>
    </p:spTree>
    <p:extLst>
      <p:ext uri="{BB962C8B-B14F-4D97-AF65-F5344CB8AC3E}">
        <p14:creationId xmlns:p14="http://schemas.microsoft.com/office/powerpoint/2010/main" val="142983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B6590-1BFE-47BC-B8F6-E5B34EEC8C9F}"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3558965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DB6590-1BFE-47BC-B8F6-E5B34EEC8C9F}" type="datetimeFigureOut">
              <a:rPr lang="en-US" smtClean="0"/>
              <a:t>6/19/2018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125C23-CF85-45C4-8760-92A482179A33}" type="slidenum">
              <a:rPr lang="en-US" smtClean="0"/>
              <a:t>‹#›</a:t>
            </a:fld>
            <a:endParaRPr lang="en-US"/>
          </a:p>
        </p:txBody>
      </p:sp>
    </p:spTree>
    <p:extLst>
      <p:ext uri="{BB962C8B-B14F-4D97-AF65-F5344CB8AC3E}">
        <p14:creationId xmlns:p14="http://schemas.microsoft.com/office/powerpoint/2010/main" val="518018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5" Type="http://schemas.openxmlformats.org/officeDocument/2006/relationships/slideLayout" Target="../slideLayouts/slideLayout26.xml"/><Relationship Id="rId10" Type="http://schemas.openxmlformats.org/officeDocument/2006/relationships/theme" Target="../theme/theme3.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theme" Target="../theme/theme4.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8.xml"/><Relationship Id="rId3" Type="http://schemas.openxmlformats.org/officeDocument/2006/relationships/slideLayout" Target="../slideLayouts/slideLayout43.xml"/><Relationship Id="rId7" Type="http://schemas.openxmlformats.org/officeDocument/2006/relationships/slideLayout" Target="../slideLayouts/slideLayout47.xml"/><Relationship Id="rId12" Type="http://schemas.openxmlformats.org/officeDocument/2006/relationships/theme" Target="../theme/theme5.xml"/><Relationship Id="rId2" Type="http://schemas.openxmlformats.org/officeDocument/2006/relationships/slideLayout" Target="../slideLayouts/slideLayout42.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0" Type="http://schemas.openxmlformats.org/officeDocument/2006/relationships/slideLayout" Target="../slideLayouts/slideLayout50.xml"/><Relationship Id="rId4" Type="http://schemas.openxmlformats.org/officeDocument/2006/relationships/slideLayout" Target="../slideLayouts/slideLayout44.xml"/><Relationship Id="rId9" Type="http://schemas.openxmlformats.org/officeDocument/2006/relationships/slideLayout" Target="../slideLayouts/slideLayout49.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9.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theme" Target="../theme/theme6.xml"/><Relationship Id="rId2" Type="http://schemas.openxmlformats.org/officeDocument/2006/relationships/slideLayout" Target="../slideLayouts/slideLayout53.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0" Type="http://schemas.openxmlformats.org/officeDocument/2006/relationships/slideLayout" Target="../slideLayouts/slideLayout61.xml"/><Relationship Id="rId4" Type="http://schemas.openxmlformats.org/officeDocument/2006/relationships/slideLayout" Target="../slideLayouts/slideLayout55.xml"/><Relationship Id="rId9" Type="http://schemas.openxmlformats.org/officeDocument/2006/relationships/slideLayout" Target="../slideLayouts/slideLayout60.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7.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DB6590-1BFE-47BC-B8F6-E5B34EEC8C9F}" type="datetimeFigureOut">
              <a:rPr lang="en-US" smtClean="0"/>
              <a:t>6/19/2018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125C23-CF85-45C4-8760-92A482179A33}" type="slidenum">
              <a:rPr lang="en-US" smtClean="0"/>
              <a:t>‹#›</a:t>
            </a:fld>
            <a:endParaRPr lang="en-US"/>
          </a:p>
        </p:txBody>
      </p:sp>
    </p:spTree>
    <p:extLst>
      <p:ext uri="{BB962C8B-B14F-4D97-AF65-F5344CB8AC3E}">
        <p14:creationId xmlns:p14="http://schemas.microsoft.com/office/powerpoint/2010/main" val="215963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lstStyle>
            <a:lvl1pPr lvl="0">
              <a:spcBef>
                <a:spcPts val="0"/>
              </a:spcBef>
              <a:spcAft>
                <a:spcPts val="0"/>
              </a:spcAft>
              <a:buSzPts val="2800"/>
              <a:buFont typeface="Raleway"/>
              <a:buNone/>
              <a:defRPr sz="2800" b="1">
                <a:latin typeface="Raleway"/>
                <a:ea typeface="Raleway"/>
                <a:cs typeface="Raleway"/>
                <a:sym typeface="Raleway"/>
              </a:defRPr>
            </a:lvl1pPr>
            <a:lvl2pPr lvl="1">
              <a:spcBef>
                <a:spcPts val="0"/>
              </a:spcBef>
              <a:spcAft>
                <a:spcPts val="0"/>
              </a:spcAft>
              <a:buSzPts val="2800"/>
              <a:buFont typeface="Raleway"/>
              <a:buNone/>
              <a:defRPr sz="2800" b="1">
                <a:latin typeface="Raleway"/>
                <a:ea typeface="Raleway"/>
                <a:cs typeface="Raleway"/>
                <a:sym typeface="Raleway"/>
              </a:defRPr>
            </a:lvl2pPr>
            <a:lvl3pPr lvl="2">
              <a:spcBef>
                <a:spcPts val="0"/>
              </a:spcBef>
              <a:spcAft>
                <a:spcPts val="0"/>
              </a:spcAft>
              <a:buSzPts val="2800"/>
              <a:buFont typeface="Raleway"/>
              <a:buNone/>
              <a:defRPr sz="2800" b="1">
                <a:latin typeface="Raleway"/>
                <a:ea typeface="Raleway"/>
                <a:cs typeface="Raleway"/>
                <a:sym typeface="Raleway"/>
              </a:defRPr>
            </a:lvl3pPr>
            <a:lvl4pPr lvl="3">
              <a:spcBef>
                <a:spcPts val="0"/>
              </a:spcBef>
              <a:spcAft>
                <a:spcPts val="0"/>
              </a:spcAft>
              <a:buSzPts val="2800"/>
              <a:buFont typeface="Raleway"/>
              <a:buNone/>
              <a:defRPr sz="2800" b="1">
                <a:latin typeface="Raleway"/>
                <a:ea typeface="Raleway"/>
                <a:cs typeface="Raleway"/>
                <a:sym typeface="Raleway"/>
              </a:defRPr>
            </a:lvl4pPr>
            <a:lvl5pPr lvl="4">
              <a:spcBef>
                <a:spcPts val="0"/>
              </a:spcBef>
              <a:spcAft>
                <a:spcPts val="0"/>
              </a:spcAft>
              <a:buSzPts val="2800"/>
              <a:buFont typeface="Raleway"/>
              <a:buNone/>
              <a:defRPr sz="2800" b="1">
                <a:latin typeface="Raleway"/>
                <a:ea typeface="Raleway"/>
                <a:cs typeface="Raleway"/>
                <a:sym typeface="Raleway"/>
              </a:defRPr>
            </a:lvl5pPr>
            <a:lvl6pPr lvl="5">
              <a:spcBef>
                <a:spcPts val="0"/>
              </a:spcBef>
              <a:spcAft>
                <a:spcPts val="0"/>
              </a:spcAft>
              <a:buSzPts val="2800"/>
              <a:buFont typeface="Raleway"/>
              <a:buNone/>
              <a:defRPr sz="2800" b="1">
                <a:latin typeface="Raleway"/>
                <a:ea typeface="Raleway"/>
                <a:cs typeface="Raleway"/>
                <a:sym typeface="Raleway"/>
              </a:defRPr>
            </a:lvl6pPr>
            <a:lvl7pPr lvl="6">
              <a:spcBef>
                <a:spcPts val="0"/>
              </a:spcBef>
              <a:spcAft>
                <a:spcPts val="0"/>
              </a:spcAft>
              <a:buSzPts val="2800"/>
              <a:buFont typeface="Raleway"/>
              <a:buNone/>
              <a:defRPr sz="2800" b="1">
                <a:latin typeface="Raleway"/>
                <a:ea typeface="Raleway"/>
                <a:cs typeface="Raleway"/>
                <a:sym typeface="Raleway"/>
              </a:defRPr>
            </a:lvl7pPr>
            <a:lvl8pPr lvl="7">
              <a:spcBef>
                <a:spcPts val="0"/>
              </a:spcBef>
              <a:spcAft>
                <a:spcPts val="0"/>
              </a:spcAft>
              <a:buSzPts val="2800"/>
              <a:buFont typeface="Raleway"/>
              <a:buNone/>
              <a:defRPr sz="2800" b="1">
                <a:latin typeface="Raleway"/>
                <a:ea typeface="Raleway"/>
                <a:cs typeface="Raleway"/>
                <a:sym typeface="Raleway"/>
              </a:defRPr>
            </a:lvl8pPr>
            <a:lvl9pPr lvl="8">
              <a:spcBef>
                <a:spcPts val="0"/>
              </a:spcBef>
              <a:spcAft>
                <a:spcPts val="0"/>
              </a:spcAft>
              <a:buSzPts val="2800"/>
              <a:buFont typeface="Raleway"/>
              <a:buNone/>
              <a:defRPr sz="2800" b="1">
                <a:latin typeface="Raleway"/>
                <a:ea typeface="Raleway"/>
                <a:cs typeface="Raleway"/>
                <a:sym typeface="Raleway"/>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marL="914400" lvl="1"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marL="1371600" lvl="2"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marL="1828800" lvl="3"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marL="2286000" lvl="4"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marL="2743200" lvl="5"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marL="3200400" lvl="6"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marL="3657600" lvl="7" indent="-29845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marL="4114800" lvl="8" indent="-29845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a:endParaRPr/>
          </a:p>
        </p:txBody>
      </p:sp>
      <p:sp>
        <p:nvSpPr>
          <p:cNvPr id="8" name="Shape 8"/>
          <p:cNvSpPr txBox="1">
            <a:spLocks noGrp="1"/>
          </p:cNvSpPr>
          <p:nvPr>
            <p:ph type="sldNum" idx="12"/>
          </p:nvPr>
        </p:nvSpPr>
        <p:spPr>
          <a:xfrm>
            <a:off x="11381736" y="6333135"/>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accent1"/>
                </a:solidFill>
                <a:latin typeface="Lato"/>
                <a:ea typeface="Lato"/>
                <a:cs typeface="Lato"/>
                <a:sym typeface="Lato"/>
              </a:defRPr>
            </a:lvl1pPr>
            <a:lvl2pPr lvl="1" algn="r">
              <a:buNone/>
              <a:defRPr sz="1333">
                <a:solidFill>
                  <a:schemeClr val="accent1"/>
                </a:solidFill>
                <a:latin typeface="Lato"/>
                <a:ea typeface="Lato"/>
                <a:cs typeface="Lato"/>
                <a:sym typeface="Lato"/>
              </a:defRPr>
            </a:lvl2pPr>
            <a:lvl3pPr lvl="2" algn="r">
              <a:buNone/>
              <a:defRPr sz="1333">
                <a:solidFill>
                  <a:schemeClr val="accent1"/>
                </a:solidFill>
                <a:latin typeface="Lato"/>
                <a:ea typeface="Lato"/>
                <a:cs typeface="Lato"/>
                <a:sym typeface="Lato"/>
              </a:defRPr>
            </a:lvl3pPr>
            <a:lvl4pPr lvl="3" algn="r">
              <a:buNone/>
              <a:defRPr sz="1333">
                <a:solidFill>
                  <a:schemeClr val="accent1"/>
                </a:solidFill>
                <a:latin typeface="Lato"/>
                <a:ea typeface="Lato"/>
                <a:cs typeface="Lato"/>
                <a:sym typeface="Lato"/>
              </a:defRPr>
            </a:lvl4pPr>
            <a:lvl5pPr lvl="4" algn="r">
              <a:buNone/>
              <a:defRPr sz="1333">
                <a:solidFill>
                  <a:schemeClr val="accent1"/>
                </a:solidFill>
                <a:latin typeface="Lato"/>
                <a:ea typeface="Lato"/>
                <a:cs typeface="Lato"/>
                <a:sym typeface="Lato"/>
              </a:defRPr>
            </a:lvl5pPr>
            <a:lvl6pPr lvl="5" algn="r">
              <a:buNone/>
              <a:defRPr sz="1333">
                <a:solidFill>
                  <a:schemeClr val="accent1"/>
                </a:solidFill>
                <a:latin typeface="Lato"/>
                <a:ea typeface="Lato"/>
                <a:cs typeface="Lato"/>
                <a:sym typeface="Lato"/>
              </a:defRPr>
            </a:lvl6pPr>
            <a:lvl7pPr lvl="6" algn="r">
              <a:buNone/>
              <a:defRPr sz="1333">
                <a:solidFill>
                  <a:schemeClr val="accent1"/>
                </a:solidFill>
                <a:latin typeface="Lato"/>
                <a:ea typeface="Lato"/>
                <a:cs typeface="Lato"/>
                <a:sym typeface="Lato"/>
              </a:defRPr>
            </a:lvl7pPr>
            <a:lvl8pPr lvl="7" algn="r">
              <a:buNone/>
              <a:defRPr sz="1333">
                <a:solidFill>
                  <a:schemeClr val="accent1"/>
                </a:solidFill>
                <a:latin typeface="Lato"/>
                <a:ea typeface="Lato"/>
                <a:cs typeface="Lato"/>
                <a:sym typeface="Lato"/>
              </a:defRPr>
            </a:lvl8pPr>
            <a:lvl9pPr lvl="8" algn="r">
              <a:buNone/>
              <a:defRPr sz="1333">
                <a:solidFill>
                  <a:schemeClr val="accent1"/>
                </a:solidFill>
                <a:latin typeface="Lato"/>
                <a:ea typeface="Lato"/>
                <a:cs typeface="Lato"/>
                <a:sym typeface="Lato"/>
              </a:defRPr>
            </a:lvl9pPr>
          </a:lstStyle>
          <a:p>
            <a:pPr>
              <a:buClr>
                <a:srgbClr val="000000"/>
              </a:buClr>
              <a:buFont typeface="Arial"/>
              <a:buNone/>
            </a:pPr>
            <a:fld id="{00000000-1234-1234-1234-123412341234}" type="slidenum">
              <a:rPr lang="en" kern="0">
                <a:solidFill>
                  <a:srgbClr val="595959"/>
                </a:solidFill>
              </a:rPr>
              <a:pPr>
                <a:buClr>
                  <a:srgbClr val="000000"/>
                </a:buClr>
                <a:buFont typeface="Arial"/>
                <a:buNone/>
              </a:pPr>
              <a:t>‹#›</a:t>
            </a:fld>
            <a:endParaRPr kern="0">
              <a:solidFill>
                <a:srgbClr val="595959"/>
              </a:solidFill>
            </a:endParaRPr>
          </a:p>
        </p:txBody>
      </p:sp>
    </p:spTree>
    <p:extLst>
      <p:ext uri="{BB962C8B-B14F-4D97-AF65-F5344CB8AC3E}">
        <p14:creationId xmlns:p14="http://schemas.microsoft.com/office/powerpoint/2010/main" val="992578441"/>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6" name="Shape 66"/>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67" name="Shape 6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rtl="0">
              <a:buNone/>
              <a:defRPr sz="1333">
                <a:solidFill>
                  <a:schemeClr val="dk2"/>
                </a:solidFill>
                <a:latin typeface="Open Sans"/>
                <a:ea typeface="Open Sans"/>
                <a:cs typeface="Open Sans"/>
                <a:sym typeface="Open Sans"/>
              </a:defRPr>
            </a:lvl1pPr>
            <a:lvl2pPr lvl="1" algn="r" rtl="0">
              <a:buNone/>
              <a:defRPr sz="1333">
                <a:solidFill>
                  <a:schemeClr val="dk2"/>
                </a:solidFill>
                <a:latin typeface="Open Sans"/>
                <a:ea typeface="Open Sans"/>
                <a:cs typeface="Open Sans"/>
                <a:sym typeface="Open Sans"/>
              </a:defRPr>
            </a:lvl2pPr>
            <a:lvl3pPr lvl="2" algn="r" rtl="0">
              <a:buNone/>
              <a:defRPr sz="1333">
                <a:solidFill>
                  <a:schemeClr val="dk2"/>
                </a:solidFill>
                <a:latin typeface="Open Sans"/>
                <a:ea typeface="Open Sans"/>
                <a:cs typeface="Open Sans"/>
                <a:sym typeface="Open Sans"/>
              </a:defRPr>
            </a:lvl3pPr>
            <a:lvl4pPr lvl="3" algn="r" rtl="0">
              <a:buNone/>
              <a:defRPr sz="1333">
                <a:solidFill>
                  <a:schemeClr val="dk2"/>
                </a:solidFill>
                <a:latin typeface="Open Sans"/>
                <a:ea typeface="Open Sans"/>
                <a:cs typeface="Open Sans"/>
                <a:sym typeface="Open Sans"/>
              </a:defRPr>
            </a:lvl4pPr>
            <a:lvl5pPr lvl="4" algn="r" rtl="0">
              <a:buNone/>
              <a:defRPr sz="1333">
                <a:solidFill>
                  <a:schemeClr val="dk2"/>
                </a:solidFill>
                <a:latin typeface="Open Sans"/>
                <a:ea typeface="Open Sans"/>
                <a:cs typeface="Open Sans"/>
                <a:sym typeface="Open Sans"/>
              </a:defRPr>
            </a:lvl5pPr>
            <a:lvl6pPr lvl="5" algn="r" rtl="0">
              <a:buNone/>
              <a:defRPr sz="1333">
                <a:solidFill>
                  <a:schemeClr val="dk2"/>
                </a:solidFill>
                <a:latin typeface="Open Sans"/>
                <a:ea typeface="Open Sans"/>
                <a:cs typeface="Open Sans"/>
                <a:sym typeface="Open Sans"/>
              </a:defRPr>
            </a:lvl6pPr>
            <a:lvl7pPr lvl="6" algn="r" rtl="0">
              <a:buNone/>
              <a:defRPr sz="1333">
                <a:solidFill>
                  <a:schemeClr val="dk2"/>
                </a:solidFill>
                <a:latin typeface="Open Sans"/>
                <a:ea typeface="Open Sans"/>
                <a:cs typeface="Open Sans"/>
                <a:sym typeface="Open Sans"/>
              </a:defRPr>
            </a:lvl7pPr>
            <a:lvl8pPr lvl="7" algn="r" rtl="0">
              <a:buNone/>
              <a:defRPr sz="1333">
                <a:solidFill>
                  <a:schemeClr val="dk2"/>
                </a:solidFill>
                <a:latin typeface="Open Sans"/>
                <a:ea typeface="Open Sans"/>
                <a:cs typeface="Open Sans"/>
                <a:sym typeface="Open Sans"/>
              </a:defRPr>
            </a:lvl8pPr>
            <a:lvl9pPr lvl="8" algn="r" rtl="0">
              <a:buNone/>
              <a:defRPr sz="1333">
                <a:solidFill>
                  <a:schemeClr val="dk2"/>
                </a:solidFill>
                <a:latin typeface="Open Sans"/>
                <a:ea typeface="Open Sans"/>
                <a:cs typeface="Open Sans"/>
                <a:sym typeface="Open Sans"/>
              </a:defRPr>
            </a:lvl9pPr>
          </a:lstStyle>
          <a:p>
            <a:pPr>
              <a:buClr>
                <a:srgbClr val="000000"/>
              </a:buClr>
              <a:buFont typeface="Arial"/>
              <a:buNone/>
            </a:pPr>
            <a:fld id="{00000000-1234-1234-1234-123412341234}" type="slidenum">
              <a:rPr lang="en" kern="0">
                <a:solidFill>
                  <a:srgbClr val="695D46"/>
                </a:solidFill>
              </a:rPr>
              <a:pPr>
                <a:buClr>
                  <a:srgbClr val="000000"/>
                </a:buClr>
                <a:buFont typeface="Arial"/>
                <a:buNone/>
              </a:pPr>
              <a:t>‹#›</a:t>
            </a:fld>
            <a:endParaRPr kern="0">
              <a:solidFill>
                <a:srgbClr val="695D46"/>
              </a:solidFill>
            </a:endParaRPr>
          </a:p>
        </p:txBody>
      </p:sp>
    </p:spTree>
    <p:extLst>
      <p:ext uri="{BB962C8B-B14F-4D97-AF65-F5344CB8AC3E}">
        <p14:creationId xmlns:p14="http://schemas.microsoft.com/office/powerpoint/2010/main" val="2904614647"/>
      </p:ext>
    </p:extLst>
  </p:cSld>
  <p:clrMap bg1="lt1" tx1="dk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6" name="Shape 66"/>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67" name="Shape 6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rtl="0">
              <a:buNone/>
              <a:defRPr sz="1333">
                <a:solidFill>
                  <a:schemeClr val="dk2"/>
                </a:solidFill>
                <a:latin typeface="Open Sans"/>
                <a:ea typeface="Open Sans"/>
                <a:cs typeface="Open Sans"/>
                <a:sym typeface="Open Sans"/>
              </a:defRPr>
            </a:lvl1pPr>
            <a:lvl2pPr lvl="1" algn="r" rtl="0">
              <a:buNone/>
              <a:defRPr sz="1333">
                <a:solidFill>
                  <a:schemeClr val="dk2"/>
                </a:solidFill>
                <a:latin typeface="Open Sans"/>
                <a:ea typeface="Open Sans"/>
                <a:cs typeface="Open Sans"/>
                <a:sym typeface="Open Sans"/>
              </a:defRPr>
            </a:lvl2pPr>
            <a:lvl3pPr lvl="2" algn="r" rtl="0">
              <a:buNone/>
              <a:defRPr sz="1333">
                <a:solidFill>
                  <a:schemeClr val="dk2"/>
                </a:solidFill>
                <a:latin typeface="Open Sans"/>
                <a:ea typeface="Open Sans"/>
                <a:cs typeface="Open Sans"/>
                <a:sym typeface="Open Sans"/>
              </a:defRPr>
            </a:lvl3pPr>
            <a:lvl4pPr lvl="3" algn="r" rtl="0">
              <a:buNone/>
              <a:defRPr sz="1333">
                <a:solidFill>
                  <a:schemeClr val="dk2"/>
                </a:solidFill>
                <a:latin typeface="Open Sans"/>
                <a:ea typeface="Open Sans"/>
                <a:cs typeface="Open Sans"/>
                <a:sym typeface="Open Sans"/>
              </a:defRPr>
            </a:lvl4pPr>
            <a:lvl5pPr lvl="4" algn="r" rtl="0">
              <a:buNone/>
              <a:defRPr sz="1333">
                <a:solidFill>
                  <a:schemeClr val="dk2"/>
                </a:solidFill>
                <a:latin typeface="Open Sans"/>
                <a:ea typeface="Open Sans"/>
                <a:cs typeface="Open Sans"/>
                <a:sym typeface="Open Sans"/>
              </a:defRPr>
            </a:lvl5pPr>
            <a:lvl6pPr lvl="5" algn="r" rtl="0">
              <a:buNone/>
              <a:defRPr sz="1333">
                <a:solidFill>
                  <a:schemeClr val="dk2"/>
                </a:solidFill>
                <a:latin typeface="Open Sans"/>
                <a:ea typeface="Open Sans"/>
                <a:cs typeface="Open Sans"/>
                <a:sym typeface="Open Sans"/>
              </a:defRPr>
            </a:lvl6pPr>
            <a:lvl7pPr lvl="6" algn="r" rtl="0">
              <a:buNone/>
              <a:defRPr sz="1333">
                <a:solidFill>
                  <a:schemeClr val="dk2"/>
                </a:solidFill>
                <a:latin typeface="Open Sans"/>
                <a:ea typeface="Open Sans"/>
                <a:cs typeface="Open Sans"/>
                <a:sym typeface="Open Sans"/>
              </a:defRPr>
            </a:lvl7pPr>
            <a:lvl8pPr lvl="7" algn="r" rtl="0">
              <a:buNone/>
              <a:defRPr sz="1333">
                <a:solidFill>
                  <a:schemeClr val="dk2"/>
                </a:solidFill>
                <a:latin typeface="Open Sans"/>
                <a:ea typeface="Open Sans"/>
                <a:cs typeface="Open Sans"/>
                <a:sym typeface="Open Sans"/>
              </a:defRPr>
            </a:lvl8pPr>
            <a:lvl9pPr lvl="8" algn="r" rtl="0">
              <a:buNone/>
              <a:defRPr sz="1333">
                <a:solidFill>
                  <a:schemeClr val="dk2"/>
                </a:solidFill>
                <a:latin typeface="Open Sans"/>
                <a:ea typeface="Open Sans"/>
                <a:cs typeface="Open Sans"/>
                <a:sym typeface="Open Sans"/>
              </a:defRPr>
            </a:lvl9pPr>
          </a:lstStyle>
          <a:p>
            <a:pPr>
              <a:buClr>
                <a:srgbClr val="000000"/>
              </a:buClr>
              <a:buFont typeface="Arial"/>
              <a:buNone/>
            </a:pPr>
            <a:fld id="{00000000-1234-1234-1234-123412341234}" type="slidenum">
              <a:rPr lang="en" kern="0">
                <a:solidFill>
                  <a:srgbClr val="695D46"/>
                </a:solidFill>
              </a:rPr>
              <a:pPr>
                <a:buClr>
                  <a:srgbClr val="000000"/>
                </a:buClr>
                <a:buFont typeface="Arial"/>
                <a:buNone/>
              </a:pPr>
              <a:t>‹#›</a:t>
            </a:fld>
            <a:endParaRPr kern="0">
              <a:solidFill>
                <a:srgbClr val="695D46"/>
              </a:solidFill>
            </a:endParaRPr>
          </a:p>
        </p:txBody>
      </p:sp>
    </p:spTree>
    <p:extLst>
      <p:ext uri="{BB962C8B-B14F-4D97-AF65-F5344CB8AC3E}">
        <p14:creationId xmlns:p14="http://schemas.microsoft.com/office/powerpoint/2010/main" val="1798931673"/>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6" name="Shape 66"/>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67" name="Shape 6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rtl="0">
              <a:buNone/>
              <a:defRPr sz="1333">
                <a:solidFill>
                  <a:schemeClr val="dk2"/>
                </a:solidFill>
                <a:latin typeface="Open Sans"/>
                <a:ea typeface="Open Sans"/>
                <a:cs typeface="Open Sans"/>
                <a:sym typeface="Open Sans"/>
              </a:defRPr>
            </a:lvl1pPr>
            <a:lvl2pPr lvl="1" algn="r" rtl="0">
              <a:buNone/>
              <a:defRPr sz="1333">
                <a:solidFill>
                  <a:schemeClr val="dk2"/>
                </a:solidFill>
                <a:latin typeface="Open Sans"/>
                <a:ea typeface="Open Sans"/>
                <a:cs typeface="Open Sans"/>
                <a:sym typeface="Open Sans"/>
              </a:defRPr>
            </a:lvl2pPr>
            <a:lvl3pPr lvl="2" algn="r" rtl="0">
              <a:buNone/>
              <a:defRPr sz="1333">
                <a:solidFill>
                  <a:schemeClr val="dk2"/>
                </a:solidFill>
                <a:latin typeface="Open Sans"/>
                <a:ea typeface="Open Sans"/>
                <a:cs typeface="Open Sans"/>
                <a:sym typeface="Open Sans"/>
              </a:defRPr>
            </a:lvl3pPr>
            <a:lvl4pPr lvl="3" algn="r" rtl="0">
              <a:buNone/>
              <a:defRPr sz="1333">
                <a:solidFill>
                  <a:schemeClr val="dk2"/>
                </a:solidFill>
                <a:latin typeface="Open Sans"/>
                <a:ea typeface="Open Sans"/>
                <a:cs typeface="Open Sans"/>
                <a:sym typeface="Open Sans"/>
              </a:defRPr>
            </a:lvl4pPr>
            <a:lvl5pPr lvl="4" algn="r" rtl="0">
              <a:buNone/>
              <a:defRPr sz="1333">
                <a:solidFill>
                  <a:schemeClr val="dk2"/>
                </a:solidFill>
                <a:latin typeface="Open Sans"/>
                <a:ea typeface="Open Sans"/>
                <a:cs typeface="Open Sans"/>
                <a:sym typeface="Open Sans"/>
              </a:defRPr>
            </a:lvl5pPr>
            <a:lvl6pPr lvl="5" algn="r" rtl="0">
              <a:buNone/>
              <a:defRPr sz="1333">
                <a:solidFill>
                  <a:schemeClr val="dk2"/>
                </a:solidFill>
                <a:latin typeface="Open Sans"/>
                <a:ea typeface="Open Sans"/>
                <a:cs typeface="Open Sans"/>
                <a:sym typeface="Open Sans"/>
              </a:defRPr>
            </a:lvl6pPr>
            <a:lvl7pPr lvl="6" algn="r" rtl="0">
              <a:buNone/>
              <a:defRPr sz="1333">
                <a:solidFill>
                  <a:schemeClr val="dk2"/>
                </a:solidFill>
                <a:latin typeface="Open Sans"/>
                <a:ea typeface="Open Sans"/>
                <a:cs typeface="Open Sans"/>
                <a:sym typeface="Open Sans"/>
              </a:defRPr>
            </a:lvl7pPr>
            <a:lvl8pPr lvl="7" algn="r" rtl="0">
              <a:buNone/>
              <a:defRPr sz="1333">
                <a:solidFill>
                  <a:schemeClr val="dk2"/>
                </a:solidFill>
                <a:latin typeface="Open Sans"/>
                <a:ea typeface="Open Sans"/>
                <a:cs typeface="Open Sans"/>
                <a:sym typeface="Open Sans"/>
              </a:defRPr>
            </a:lvl8pPr>
            <a:lvl9pPr lvl="8" algn="r" rtl="0">
              <a:buNone/>
              <a:defRPr sz="1333">
                <a:solidFill>
                  <a:schemeClr val="dk2"/>
                </a:solidFill>
                <a:latin typeface="Open Sans"/>
                <a:ea typeface="Open Sans"/>
                <a:cs typeface="Open Sans"/>
                <a:sym typeface="Open Sans"/>
              </a:defRPr>
            </a:lvl9pPr>
          </a:lstStyle>
          <a:p>
            <a:pPr>
              <a:buClr>
                <a:srgbClr val="000000"/>
              </a:buClr>
              <a:buFont typeface="Arial"/>
              <a:buNone/>
            </a:pPr>
            <a:fld id="{00000000-1234-1234-1234-123412341234}" type="slidenum">
              <a:rPr lang="en" kern="0">
                <a:solidFill>
                  <a:srgbClr val="695D46"/>
                </a:solidFill>
              </a:rPr>
              <a:pPr>
                <a:buClr>
                  <a:srgbClr val="000000"/>
                </a:buClr>
                <a:buFont typeface="Arial"/>
                <a:buNone/>
              </a:pPr>
              <a:t>‹#›</a:t>
            </a:fld>
            <a:endParaRPr kern="0">
              <a:solidFill>
                <a:srgbClr val="695D46"/>
              </a:solidFill>
            </a:endParaRPr>
          </a:p>
        </p:txBody>
      </p:sp>
    </p:spTree>
    <p:extLst>
      <p:ext uri="{BB962C8B-B14F-4D97-AF65-F5344CB8AC3E}">
        <p14:creationId xmlns:p14="http://schemas.microsoft.com/office/powerpoint/2010/main" val="607775769"/>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6" name="Shape 66"/>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67" name="Shape 6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rtl="0">
              <a:buNone/>
              <a:defRPr sz="1333">
                <a:solidFill>
                  <a:schemeClr val="dk2"/>
                </a:solidFill>
                <a:latin typeface="Open Sans"/>
                <a:ea typeface="Open Sans"/>
                <a:cs typeface="Open Sans"/>
                <a:sym typeface="Open Sans"/>
              </a:defRPr>
            </a:lvl1pPr>
            <a:lvl2pPr lvl="1" algn="r" rtl="0">
              <a:buNone/>
              <a:defRPr sz="1333">
                <a:solidFill>
                  <a:schemeClr val="dk2"/>
                </a:solidFill>
                <a:latin typeface="Open Sans"/>
                <a:ea typeface="Open Sans"/>
                <a:cs typeface="Open Sans"/>
                <a:sym typeface="Open Sans"/>
              </a:defRPr>
            </a:lvl2pPr>
            <a:lvl3pPr lvl="2" algn="r" rtl="0">
              <a:buNone/>
              <a:defRPr sz="1333">
                <a:solidFill>
                  <a:schemeClr val="dk2"/>
                </a:solidFill>
                <a:latin typeface="Open Sans"/>
                <a:ea typeface="Open Sans"/>
                <a:cs typeface="Open Sans"/>
                <a:sym typeface="Open Sans"/>
              </a:defRPr>
            </a:lvl3pPr>
            <a:lvl4pPr lvl="3" algn="r" rtl="0">
              <a:buNone/>
              <a:defRPr sz="1333">
                <a:solidFill>
                  <a:schemeClr val="dk2"/>
                </a:solidFill>
                <a:latin typeface="Open Sans"/>
                <a:ea typeface="Open Sans"/>
                <a:cs typeface="Open Sans"/>
                <a:sym typeface="Open Sans"/>
              </a:defRPr>
            </a:lvl4pPr>
            <a:lvl5pPr lvl="4" algn="r" rtl="0">
              <a:buNone/>
              <a:defRPr sz="1333">
                <a:solidFill>
                  <a:schemeClr val="dk2"/>
                </a:solidFill>
                <a:latin typeface="Open Sans"/>
                <a:ea typeface="Open Sans"/>
                <a:cs typeface="Open Sans"/>
                <a:sym typeface="Open Sans"/>
              </a:defRPr>
            </a:lvl5pPr>
            <a:lvl6pPr lvl="5" algn="r" rtl="0">
              <a:buNone/>
              <a:defRPr sz="1333">
                <a:solidFill>
                  <a:schemeClr val="dk2"/>
                </a:solidFill>
                <a:latin typeface="Open Sans"/>
                <a:ea typeface="Open Sans"/>
                <a:cs typeface="Open Sans"/>
                <a:sym typeface="Open Sans"/>
              </a:defRPr>
            </a:lvl6pPr>
            <a:lvl7pPr lvl="6" algn="r" rtl="0">
              <a:buNone/>
              <a:defRPr sz="1333">
                <a:solidFill>
                  <a:schemeClr val="dk2"/>
                </a:solidFill>
                <a:latin typeface="Open Sans"/>
                <a:ea typeface="Open Sans"/>
                <a:cs typeface="Open Sans"/>
                <a:sym typeface="Open Sans"/>
              </a:defRPr>
            </a:lvl7pPr>
            <a:lvl8pPr lvl="7" algn="r" rtl="0">
              <a:buNone/>
              <a:defRPr sz="1333">
                <a:solidFill>
                  <a:schemeClr val="dk2"/>
                </a:solidFill>
                <a:latin typeface="Open Sans"/>
                <a:ea typeface="Open Sans"/>
                <a:cs typeface="Open Sans"/>
                <a:sym typeface="Open Sans"/>
              </a:defRPr>
            </a:lvl8pPr>
            <a:lvl9pPr lvl="8" algn="r" rtl="0">
              <a:buNone/>
              <a:defRPr sz="1333">
                <a:solidFill>
                  <a:schemeClr val="dk2"/>
                </a:solidFill>
                <a:latin typeface="Open Sans"/>
                <a:ea typeface="Open Sans"/>
                <a:cs typeface="Open Sans"/>
                <a:sym typeface="Open Sans"/>
              </a:defRPr>
            </a:lvl9pPr>
          </a:lstStyle>
          <a:p>
            <a:pPr>
              <a:buClr>
                <a:srgbClr val="000000"/>
              </a:buClr>
              <a:buFont typeface="Arial"/>
              <a:buNone/>
            </a:pPr>
            <a:fld id="{00000000-1234-1234-1234-123412341234}" type="slidenum">
              <a:rPr lang="en" kern="0">
                <a:solidFill>
                  <a:srgbClr val="695D46"/>
                </a:solidFill>
              </a:rPr>
              <a:pPr>
                <a:buClr>
                  <a:srgbClr val="000000"/>
                </a:buClr>
                <a:buFont typeface="Arial"/>
                <a:buNone/>
              </a:pPr>
              <a:t>‹#›</a:t>
            </a:fld>
            <a:endParaRPr kern="0">
              <a:solidFill>
                <a:srgbClr val="695D46"/>
              </a:solidFill>
            </a:endParaRPr>
          </a:p>
        </p:txBody>
      </p:sp>
    </p:spTree>
    <p:extLst>
      <p:ext uri="{BB962C8B-B14F-4D97-AF65-F5344CB8AC3E}">
        <p14:creationId xmlns:p14="http://schemas.microsoft.com/office/powerpoint/2010/main" val="1764674317"/>
      </p:ext>
    </p:extLst>
  </p:cSld>
  <p:clrMap bg1="lt1" tx1="dk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lstStyle>
            <a:lvl1pPr lvl="0"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rt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66" name="Shape 66"/>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lstStyle>
            <a:lvl1pPr marL="457200" lvl="0" indent="-342900" rtl="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rtl="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rtl="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67" name="Shape 67"/>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rtl="0">
              <a:buNone/>
              <a:defRPr sz="1333">
                <a:solidFill>
                  <a:schemeClr val="dk2"/>
                </a:solidFill>
                <a:latin typeface="Open Sans"/>
                <a:ea typeface="Open Sans"/>
                <a:cs typeface="Open Sans"/>
                <a:sym typeface="Open Sans"/>
              </a:defRPr>
            </a:lvl1pPr>
            <a:lvl2pPr lvl="1" algn="r" rtl="0">
              <a:buNone/>
              <a:defRPr sz="1333">
                <a:solidFill>
                  <a:schemeClr val="dk2"/>
                </a:solidFill>
                <a:latin typeface="Open Sans"/>
                <a:ea typeface="Open Sans"/>
                <a:cs typeface="Open Sans"/>
                <a:sym typeface="Open Sans"/>
              </a:defRPr>
            </a:lvl2pPr>
            <a:lvl3pPr lvl="2" algn="r" rtl="0">
              <a:buNone/>
              <a:defRPr sz="1333">
                <a:solidFill>
                  <a:schemeClr val="dk2"/>
                </a:solidFill>
                <a:latin typeface="Open Sans"/>
                <a:ea typeface="Open Sans"/>
                <a:cs typeface="Open Sans"/>
                <a:sym typeface="Open Sans"/>
              </a:defRPr>
            </a:lvl3pPr>
            <a:lvl4pPr lvl="3" algn="r" rtl="0">
              <a:buNone/>
              <a:defRPr sz="1333">
                <a:solidFill>
                  <a:schemeClr val="dk2"/>
                </a:solidFill>
                <a:latin typeface="Open Sans"/>
                <a:ea typeface="Open Sans"/>
                <a:cs typeface="Open Sans"/>
                <a:sym typeface="Open Sans"/>
              </a:defRPr>
            </a:lvl4pPr>
            <a:lvl5pPr lvl="4" algn="r" rtl="0">
              <a:buNone/>
              <a:defRPr sz="1333">
                <a:solidFill>
                  <a:schemeClr val="dk2"/>
                </a:solidFill>
                <a:latin typeface="Open Sans"/>
                <a:ea typeface="Open Sans"/>
                <a:cs typeface="Open Sans"/>
                <a:sym typeface="Open Sans"/>
              </a:defRPr>
            </a:lvl5pPr>
            <a:lvl6pPr lvl="5" algn="r" rtl="0">
              <a:buNone/>
              <a:defRPr sz="1333">
                <a:solidFill>
                  <a:schemeClr val="dk2"/>
                </a:solidFill>
                <a:latin typeface="Open Sans"/>
                <a:ea typeface="Open Sans"/>
                <a:cs typeface="Open Sans"/>
                <a:sym typeface="Open Sans"/>
              </a:defRPr>
            </a:lvl6pPr>
            <a:lvl7pPr lvl="6" algn="r" rtl="0">
              <a:buNone/>
              <a:defRPr sz="1333">
                <a:solidFill>
                  <a:schemeClr val="dk2"/>
                </a:solidFill>
                <a:latin typeface="Open Sans"/>
                <a:ea typeface="Open Sans"/>
                <a:cs typeface="Open Sans"/>
                <a:sym typeface="Open Sans"/>
              </a:defRPr>
            </a:lvl7pPr>
            <a:lvl8pPr lvl="7" algn="r" rtl="0">
              <a:buNone/>
              <a:defRPr sz="1333">
                <a:solidFill>
                  <a:schemeClr val="dk2"/>
                </a:solidFill>
                <a:latin typeface="Open Sans"/>
                <a:ea typeface="Open Sans"/>
                <a:cs typeface="Open Sans"/>
                <a:sym typeface="Open Sans"/>
              </a:defRPr>
            </a:lvl8pPr>
            <a:lvl9pPr lvl="8" algn="r" rtl="0">
              <a:buNone/>
              <a:defRPr sz="1333">
                <a:solidFill>
                  <a:schemeClr val="dk2"/>
                </a:solidFill>
                <a:latin typeface="Open Sans"/>
                <a:ea typeface="Open Sans"/>
                <a:cs typeface="Open Sans"/>
                <a:sym typeface="Open Sans"/>
              </a:defRPr>
            </a:lvl9pPr>
          </a:lstStyle>
          <a:p>
            <a:pPr>
              <a:buClr>
                <a:srgbClr val="000000"/>
              </a:buClr>
              <a:buFont typeface="Arial"/>
              <a:buNone/>
            </a:pPr>
            <a:fld id="{00000000-1234-1234-1234-123412341234}" type="slidenum">
              <a:rPr lang="en" kern="0">
                <a:solidFill>
                  <a:srgbClr val="695D46"/>
                </a:solidFill>
              </a:rPr>
              <a:pPr>
                <a:buClr>
                  <a:srgbClr val="000000"/>
                </a:buClr>
                <a:buFont typeface="Arial"/>
                <a:buNone/>
              </a:pPr>
              <a:t>‹#›</a:t>
            </a:fld>
            <a:endParaRPr kern="0">
              <a:solidFill>
                <a:srgbClr val="695D46"/>
              </a:solidFill>
            </a:endParaRPr>
          </a:p>
        </p:txBody>
      </p:sp>
    </p:spTree>
    <p:extLst>
      <p:ext uri="{BB962C8B-B14F-4D97-AF65-F5344CB8AC3E}">
        <p14:creationId xmlns:p14="http://schemas.microsoft.com/office/powerpoint/2010/main" val="3347897056"/>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0.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sp>
        <p:nvSpPr>
          <p:cNvPr id="6" name="Text Placeholder 5"/>
          <p:cNvSpPr>
            <a:spLocks noGrp="1"/>
          </p:cNvSpPr>
          <p:nvPr>
            <p:ph type="body" idx="1"/>
          </p:nvPr>
        </p:nvSpPr>
        <p:spPr/>
        <p:txBody>
          <a:bodyPr/>
          <a:lstStyle/>
          <a:p>
            <a:pPr marL="152396" indent="0">
              <a:buNone/>
            </a:pPr>
            <a:r>
              <a:rPr lang="en-US" sz="3600" b="1" dirty="0">
                <a:solidFill>
                  <a:srgbClr val="EF6C00"/>
                </a:solidFill>
                <a:latin typeface="Adobe Fangsong Std R" panose="02020400000000000000" pitchFamily="18" charset="-128"/>
                <a:ea typeface="Adobe Fangsong Std R" panose="02020400000000000000" pitchFamily="18" charset="-128"/>
                <a:sym typeface="PT Sans Narrow"/>
              </a:rPr>
              <a:t>Making a School: a case study in globalizing the liberal arts curriculum</a:t>
            </a:r>
          </a:p>
          <a:p>
            <a:pPr marL="152396" indent="0">
              <a:buNone/>
            </a:pPr>
            <a:endParaRPr lang="en-US" sz="3600" b="1" dirty="0">
              <a:solidFill>
                <a:srgbClr val="EF6C00"/>
              </a:solidFill>
              <a:latin typeface="PT Sans Narrow"/>
              <a:sym typeface="PT Sans Narrow"/>
            </a:endParaRPr>
          </a:p>
          <a:p>
            <a:pPr marL="152396" indent="0">
              <a:buNone/>
            </a:pPr>
            <a:endParaRPr lang="en-US" sz="3600" b="1" dirty="0">
              <a:solidFill>
                <a:srgbClr val="EF6C00"/>
              </a:solidFill>
              <a:latin typeface="PT Sans Narrow"/>
              <a:sym typeface="PT Sans Narrow"/>
            </a:endParaRPr>
          </a:p>
          <a:p>
            <a:pPr marL="152396" indent="0">
              <a:buNone/>
            </a:pPr>
            <a:endParaRPr lang="en-US" sz="3600" b="1" dirty="0">
              <a:solidFill>
                <a:srgbClr val="EF6C00"/>
              </a:solidFill>
              <a:latin typeface="PT Sans Narrow"/>
              <a:sym typeface="PT Sans Narrow"/>
            </a:endParaRPr>
          </a:p>
          <a:p>
            <a:pPr marL="152396" indent="0">
              <a:buNone/>
            </a:pPr>
            <a:r>
              <a:rPr lang="en-US" sz="2400" b="1" dirty="0">
                <a:solidFill>
                  <a:srgbClr val="EF6C00"/>
                </a:solidFill>
                <a:latin typeface="Nueva Std Cond" panose="020B0506070504020203" pitchFamily="34" charset="0"/>
                <a:sym typeface="PT Sans Narrow"/>
              </a:rPr>
              <a:t>Rosetta Marantz Cohen</a:t>
            </a:r>
          </a:p>
          <a:p>
            <a:pPr marL="152396" indent="0">
              <a:buNone/>
            </a:pPr>
            <a:r>
              <a:rPr lang="en-US" sz="2400" b="1" dirty="0">
                <a:solidFill>
                  <a:srgbClr val="EF6C00"/>
                </a:solidFill>
                <a:latin typeface="Nueva Std Cond" panose="020B0506070504020203" pitchFamily="34" charset="0"/>
                <a:sym typeface="PT Sans Narrow"/>
              </a:rPr>
              <a:t>Smith College</a:t>
            </a:r>
          </a:p>
          <a:p>
            <a:pPr marL="152396" indent="0">
              <a:buNone/>
            </a:pPr>
            <a:r>
              <a:rPr lang="en-US" sz="2400" b="1" dirty="0">
                <a:solidFill>
                  <a:srgbClr val="EF6C00"/>
                </a:solidFill>
                <a:latin typeface="Nueva Std Cond" panose="020B0506070504020203" pitchFamily="34" charset="0"/>
                <a:sym typeface="PT Sans Narrow"/>
              </a:rPr>
              <a:t>Director, Lewis Global Studies Center</a:t>
            </a:r>
            <a:endParaRPr lang="en-US" sz="2400" dirty="0">
              <a:latin typeface="Nueva Std Cond" panose="020B0506070504020203" pitchFamily="34" charset="0"/>
            </a:endParaRPr>
          </a:p>
        </p:txBody>
      </p:sp>
    </p:spTree>
    <p:extLst>
      <p:ext uri="{BB962C8B-B14F-4D97-AF65-F5344CB8AC3E}">
        <p14:creationId xmlns:p14="http://schemas.microsoft.com/office/powerpoint/2010/main" val="667881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78"/>
        <p:cNvGrpSpPr/>
        <p:nvPr/>
      </p:nvGrpSpPr>
      <p:grpSpPr>
        <a:xfrm>
          <a:off x="0" y="0"/>
          <a:ext cx="0" cy="0"/>
          <a:chOff x="0" y="0"/>
          <a:chExt cx="0" cy="0"/>
        </a:xfrm>
      </p:grpSpPr>
      <p:sp>
        <p:nvSpPr>
          <p:cNvPr id="579" name="Shape 579"/>
          <p:cNvSpPr txBox="1">
            <a:spLocks noGrp="1"/>
          </p:cNvSpPr>
          <p:nvPr>
            <p:ph type="title"/>
          </p:nvPr>
        </p:nvSpPr>
        <p:spPr>
          <a:xfrm>
            <a:off x="415600" y="593367"/>
            <a:ext cx="11360800" cy="943200"/>
          </a:xfrm>
          <a:prstGeom prst="rect">
            <a:avLst/>
          </a:prstGeom>
        </p:spPr>
        <p:txBody>
          <a:bodyPr spcFirstLastPara="1" wrap="square" lIns="121900" tIns="121900" rIns="121900" bIns="121900" anchor="t" anchorCtr="0">
            <a:noAutofit/>
          </a:bodyPr>
          <a:lstStyle/>
          <a:p>
            <a:r>
              <a:rPr lang="en" dirty="0"/>
              <a:t>Budget and Marketing: Individual Giving Program </a:t>
            </a:r>
            <a:endParaRPr dirty="0"/>
          </a:p>
        </p:txBody>
      </p:sp>
      <p:sp>
        <p:nvSpPr>
          <p:cNvPr id="580" name="Shape 580"/>
          <p:cNvSpPr txBox="1">
            <a:spLocks noGrp="1"/>
          </p:cNvSpPr>
          <p:nvPr>
            <p:ph type="body" idx="1"/>
          </p:nvPr>
        </p:nvSpPr>
        <p:spPr>
          <a:xfrm>
            <a:off x="415600" y="1436033"/>
            <a:ext cx="11360800" cy="4656000"/>
          </a:xfrm>
          <a:prstGeom prst="rect">
            <a:avLst/>
          </a:prstGeom>
        </p:spPr>
        <p:txBody>
          <a:bodyPr spcFirstLastPara="1" wrap="square" lIns="121900" tIns="121900" rIns="121900" bIns="121900" anchor="t" anchorCtr="0">
            <a:noAutofit/>
          </a:bodyPr>
          <a:lstStyle/>
          <a:p>
            <a:pPr>
              <a:buChar char="-"/>
            </a:pPr>
            <a:r>
              <a:rPr lang="en"/>
              <a:t>Membership based</a:t>
            </a:r>
            <a:endParaRPr/>
          </a:p>
          <a:p>
            <a:pPr>
              <a:buChar char="-"/>
            </a:pPr>
            <a:r>
              <a:rPr lang="en"/>
              <a:t>Target demographics</a:t>
            </a:r>
            <a:endParaRPr/>
          </a:p>
          <a:p>
            <a:pPr lvl="1">
              <a:spcBef>
                <a:spcPts val="0"/>
              </a:spcBef>
              <a:buChar char="-"/>
            </a:pPr>
            <a:r>
              <a:rPr lang="en"/>
              <a:t>Kenyans living abroad</a:t>
            </a:r>
            <a:endParaRPr/>
          </a:p>
          <a:p>
            <a:pPr lvl="1">
              <a:spcBef>
                <a:spcPts val="0"/>
              </a:spcBef>
              <a:buChar char="-"/>
            </a:pPr>
            <a:r>
              <a:rPr lang="en"/>
              <a:t>Five college community</a:t>
            </a:r>
            <a:endParaRPr/>
          </a:p>
          <a:p>
            <a:pPr>
              <a:buChar char="-"/>
            </a:pPr>
            <a:r>
              <a:rPr lang="en"/>
              <a:t>Communications</a:t>
            </a:r>
            <a:endParaRPr/>
          </a:p>
          <a:p>
            <a:pPr lvl="1">
              <a:spcBef>
                <a:spcPts val="0"/>
              </a:spcBef>
              <a:buChar char="-"/>
            </a:pPr>
            <a:r>
              <a:rPr lang="en"/>
              <a:t>Email and paper mail</a:t>
            </a:r>
            <a:endParaRPr/>
          </a:p>
          <a:p>
            <a:pPr lvl="1">
              <a:spcBef>
                <a:spcPts val="0"/>
              </a:spcBef>
              <a:buChar char="-"/>
            </a:pPr>
            <a:r>
              <a:rPr lang="en"/>
              <a:t>Website page</a:t>
            </a:r>
            <a:endParaRPr/>
          </a:p>
          <a:p>
            <a:pPr lvl="1">
              <a:spcBef>
                <a:spcPts val="0"/>
              </a:spcBef>
              <a:buChar char="-"/>
            </a:pPr>
            <a:r>
              <a:rPr lang="en"/>
              <a:t>Social media</a:t>
            </a:r>
            <a:endParaRPr/>
          </a:p>
          <a:p>
            <a:pPr lvl="1">
              <a:spcBef>
                <a:spcPts val="0"/>
              </a:spcBef>
              <a:buChar char="-"/>
            </a:pPr>
            <a:r>
              <a:rPr lang="en"/>
              <a:t>Shareable media</a:t>
            </a:r>
            <a:endParaRPr/>
          </a:p>
          <a:p>
            <a:pPr>
              <a:buChar char="-"/>
            </a:pPr>
            <a:r>
              <a:rPr lang="en"/>
              <a:t>Costs</a:t>
            </a:r>
            <a:endParaRPr/>
          </a:p>
          <a:p>
            <a:pPr lvl="1">
              <a:spcBef>
                <a:spcPts val="0"/>
              </a:spcBef>
              <a:buChar char="-"/>
            </a:pPr>
            <a:r>
              <a:rPr lang="en"/>
              <a:t>Website</a:t>
            </a:r>
            <a:endParaRPr/>
          </a:p>
          <a:p>
            <a:pPr lvl="1">
              <a:spcBef>
                <a:spcPts val="0"/>
              </a:spcBef>
              <a:buChar char="-"/>
            </a:pPr>
            <a:r>
              <a:rPr lang="en"/>
              <a:t>Donor and communication management</a:t>
            </a:r>
            <a:endParaRPr/>
          </a:p>
          <a:p>
            <a:pPr lvl="1">
              <a:spcBef>
                <a:spcPts val="0"/>
              </a:spcBef>
              <a:buChar char="-"/>
            </a:pPr>
            <a:r>
              <a:rPr lang="en"/>
              <a:t>Physical mailings</a:t>
            </a:r>
            <a:endParaRPr/>
          </a:p>
          <a:p>
            <a:pPr lvl="1">
              <a:spcBef>
                <a:spcPts val="0"/>
              </a:spcBef>
              <a:buChar char="-"/>
            </a:pPr>
            <a:r>
              <a:rPr lang="en"/>
              <a:t>Development staff</a:t>
            </a:r>
            <a:endParaRPr/>
          </a:p>
        </p:txBody>
      </p:sp>
    </p:spTree>
    <p:extLst>
      <p:ext uri="{BB962C8B-B14F-4D97-AF65-F5344CB8AC3E}">
        <p14:creationId xmlns:p14="http://schemas.microsoft.com/office/powerpoint/2010/main" val="26376665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benefits of globalizing coursework in a class like this:</a:t>
            </a:r>
            <a:br>
              <a:rPr lang="en-US" dirty="0"/>
            </a:br>
            <a:r>
              <a:rPr lang="en-US" dirty="0"/>
              <a:t/>
            </a:r>
            <a:br>
              <a:rPr lang="en-US" dirty="0"/>
            </a:br>
            <a:endParaRPr lang="en-US" dirty="0"/>
          </a:p>
        </p:txBody>
      </p:sp>
      <p:sp>
        <p:nvSpPr>
          <p:cNvPr id="3" name="Text Placeholder 2"/>
          <p:cNvSpPr>
            <a:spLocks noGrp="1"/>
          </p:cNvSpPr>
          <p:nvPr>
            <p:ph type="body" idx="1"/>
          </p:nvPr>
        </p:nvSpPr>
        <p:spPr>
          <a:xfrm>
            <a:off x="415600" y="2454400"/>
            <a:ext cx="11360800" cy="4403600"/>
          </a:xfrm>
        </p:spPr>
        <p:txBody>
          <a:bodyPr/>
          <a:lstStyle/>
          <a:p>
            <a:r>
              <a:rPr lang="en-US" sz="2800" dirty="0"/>
              <a:t>Iterative process of Design Thinking reinforces the key lesson that knowledge is flexible, subject to revision</a:t>
            </a:r>
          </a:p>
          <a:p>
            <a:r>
              <a:rPr lang="en-US" sz="2800" dirty="0"/>
              <a:t>Working on “real problems” promotes unprecedented investment in students</a:t>
            </a:r>
          </a:p>
          <a:p>
            <a:r>
              <a:rPr lang="en-US" sz="2800" dirty="0"/>
              <a:t>Underscores the subjectivity of cultural understanding</a:t>
            </a:r>
          </a:p>
        </p:txBody>
      </p:sp>
    </p:spTree>
    <p:extLst>
      <p:ext uri="{BB962C8B-B14F-4D97-AF65-F5344CB8AC3E}">
        <p14:creationId xmlns:p14="http://schemas.microsoft.com/office/powerpoint/2010/main" val="1106032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Liabilities of globalizing coursework</a:t>
            </a:r>
          </a:p>
        </p:txBody>
      </p:sp>
      <p:sp>
        <p:nvSpPr>
          <p:cNvPr id="3" name="Text Placeholder 2"/>
          <p:cNvSpPr>
            <a:spLocks noGrp="1"/>
          </p:cNvSpPr>
          <p:nvPr>
            <p:ph type="body" idx="1"/>
          </p:nvPr>
        </p:nvSpPr>
        <p:spPr/>
        <p:txBody>
          <a:bodyPr/>
          <a:lstStyle/>
          <a:p>
            <a:pPr>
              <a:buFont typeface="Arial" panose="020B0604020202020204" pitchFamily="34" charset="0"/>
              <a:buChar char="•"/>
            </a:pPr>
            <a:r>
              <a:rPr lang="en-US" sz="2800" dirty="0"/>
              <a:t>Time and logistics</a:t>
            </a:r>
          </a:p>
          <a:p>
            <a:pPr>
              <a:buFont typeface="Arial" panose="020B0604020202020204" pitchFamily="34" charset="0"/>
              <a:buChar char="•"/>
            </a:pPr>
            <a:endParaRPr lang="en-US" sz="2800" dirty="0"/>
          </a:p>
          <a:p>
            <a:pPr>
              <a:buFont typeface="Arial" panose="020B0604020202020204" pitchFamily="34" charset="0"/>
              <a:buChar char="•"/>
            </a:pPr>
            <a:r>
              <a:rPr lang="en-US" sz="2800" dirty="0"/>
              <a:t>Exporting a hegemonic perspective, even unwittingly. Even with all the prior givens, students still felt uneasy about the work, e.g. their privilege and questionable authority for creating solutions to problems they had only studied second-hand.</a:t>
            </a:r>
          </a:p>
          <a:p>
            <a:pPr marL="152396" indent="0">
              <a:buNone/>
            </a:pPr>
            <a:endParaRPr lang="en-US" dirty="0"/>
          </a:p>
        </p:txBody>
      </p:sp>
    </p:spTree>
    <p:extLst>
      <p:ext uri="{BB962C8B-B14F-4D97-AF65-F5344CB8AC3E}">
        <p14:creationId xmlns:p14="http://schemas.microsoft.com/office/powerpoint/2010/main" val="314254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Lingering questions</a:t>
            </a:r>
          </a:p>
        </p:txBody>
      </p:sp>
      <p:sp>
        <p:nvSpPr>
          <p:cNvPr id="3" name="Text Placeholder 2"/>
          <p:cNvSpPr>
            <a:spLocks noGrp="1"/>
          </p:cNvSpPr>
          <p:nvPr>
            <p:ph type="body" idx="1"/>
          </p:nvPr>
        </p:nvSpPr>
        <p:spPr/>
        <p:txBody>
          <a:bodyPr/>
          <a:lstStyle/>
          <a:p>
            <a:r>
              <a:rPr lang="en-US" sz="2800" dirty="0"/>
              <a:t>How do we justify and legitimize the work of privileged, western students on real-world problems in the developing world?</a:t>
            </a:r>
          </a:p>
          <a:p>
            <a:endParaRPr lang="en-US" sz="2800" dirty="0"/>
          </a:p>
          <a:p>
            <a:r>
              <a:rPr lang="en-US" sz="2800" dirty="0"/>
              <a:t>How much prior knowledge is sufficient to make collaboration authentic, meaningful, and useful?</a:t>
            </a:r>
          </a:p>
          <a:p>
            <a:endParaRPr lang="en-US" dirty="0"/>
          </a:p>
        </p:txBody>
      </p:sp>
    </p:spTree>
    <p:extLst>
      <p:ext uri="{BB962C8B-B14F-4D97-AF65-F5344CB8AC3E}">
        <p14:creationId xmlns:p14="http://schemas.microsoft.com/office/powerpoint/2010/main" val="130522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345138494"/>
              </p:ext>
            </p:extLst>
          </p:nvPr>
        </p:nvGraphicFramePr>
        <p:xfrm>
          <a:off x="2545492" y="1198605"/>
          <a:ext cx="7278130" cy="5447908"/>
        </p:xfrm>
        <a:graphic>
          <a:graphicData uri="http://schemas.openxmlformats.org/presentationml/2006/ole">
            <mc:AlternateContent xmlns:mc="http://schemas.openxmlformats.org/markup-compatibility/2006">
              <mc:Choice xmlns:v="urn:schemas-microsoft-com:vml" Requires="v">
                <p:oleObj spid="_x0000_s1053" name="Acrobat Document" r:id="rId3" imgW="7543732" imgH="5829300" progId="AcroExch.Document.DC">
                  <p:embed/>
                </p:oleObj>
              </mc:Choice>
              <mc:Fallback>
                <p:oleObj name="Acrobat Document" r:id="rId3" imgW="7543732" imgH="5829300" progId="AcroExch.Document.DC">
                  <p:embed/>
                  <p:pic>
                    <p:nvPicPr>
                      <p:cNvPr id="0" name=""/>
                      <p:cNvPicPr/>
                      <p:nvPr/>
                    </p:nvPicPr>
                    <p:blipFill>
                      <a:blip r:embed="rId4"/>
                      <a:stretch>
                        <a:fillRect/>
                      </a:stretch>
                    </p:blipFill>
                    <p:spPr>
                      <a:xfrm>
                        <a:off x="2545492" y="1198605"/>
                        <a:ext cx="7278130" cy="5447908"/>
                      </a:xfrm>
                      <a:prstGeom prst="rect">
                        <a:avLst/>
                      </a:prstGeom>
                    </p:spPr>
                  </p:pic>
                </p:oleObj>
              </mc:Fallback>
            </mc:AlternateContent>
          </a:graphicData>
        </a:graphic>
      </p:graphicFrame>
    </p:spTree>
    <p:extLst>
      <p:ext uri="{BB962C8B-B14F-4D97-AF65-F5344CB8AC3E}">
        <p14:creationId xmlns:p14="http://schemas.microsoft.com/office/powerpoint/2010/main" val="2675190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hape 89" descr="images.png"/>
          <p:cNvPicPr preferRelativeResize="0">
            <a:picLocks noGrp="1"/>
          </p:cNvPicPr>
          <p:nvPr/>
        </p:nvPicPr>
        <p:blipFill rotWithShape="1">
          <a:blip r:embed="rId2">
            <a:alphaModFix/>
          </a:blip>
          <a:srcRect l="-29732" r="-29732"/>
          <a:stretch/>
        </p:blipFill>
        <p:spPr>
          <a:xfrm>
            <a:off x="1688306" y="473869"/>
            <a:ext cx="8815387" cy="5910262"/>
          </a:xfrm>
          <a:prstGeom prst="rect">
            <a:avLst/>
          </a:prstGeom>
          <a:noFill/>
          <a:ln>
            <a:noFill/>
          </a:ln>
        </p:spPr>
      </p:pic>
    </p:spTree>
    <p:extLst>
      <p:ext uri="{BB962C8B-B14F-4D97-AF65-F5344CB8AC3E}">
        <p14:creationId xmlns:p14="http://schemas.microsoft.com/office/powerpoint/2010/main" val="284779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2"/>
                </a:solidFill>
              </a:rPr>
              <a:t>Givens that supported and legitimized the process</a:t>
            </a:r>
          </a:p>
        </p:txBody>
      </p:sp>
      <p:sp>
        <p:nvSpPr>
          <p:cNvPr id="3" name="Content Placeholder 2"/>
          <p:cNvSpPr>
            <a:spLocks noGrp="1"/>
          </p:cNvSpPr>
          <p:nvPr>
            <p:ph idx="1"/>
          </p:nvPr>
        </p:nvSpPr>
        <p:spPr/>
        <p:txBody>
          <a:bodyPr/>
          <a:lstStyle/>
          <a:p>
            <a:r>
              <a:rPr lang="en-US" dirty="0"/>
              <a:t>Co-teaching with a Kenyan faculty person at Smith</a:t>
            </a:r>
          </a:p>
          <a:p>
            <a:r>
              <a:rPr lang="en-US" dirty="0"/>
              <a:t>Contacts on the ground in Kenya</a:t>
            </a:r>
          </a:p>
          <a:p>
            <a:r>
              <a:rPr lang="en-US" dirty="0"/>
              <a:t>Authentic faculty commitment to make the actual school</a:t>
            </a:r>
          </a:p>
        </p:txBody>
      </p:sp>
    </p:spTree>
    <p:extLst>
      <p:ext uri="{BB962C8B-B14F-4D97-AF65-F5344CB8AC3E}">
        <p14:creationId xmlns:p14="http://schemas.microsoft.com/office/powerpoint/2010/main" val="2743240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body" idx="1"/>
          </p:nvPr>
        </p:nvSpPr>
        <p:spPr>
          <a:xfrm>
            <a:off x="966600" y="5830068"/>
            <a:ext cx="10263200" cy="614000"/>
          </a:xfrm>
          <a:prstGeom prst="rect">
            <a:avLst/>
          </a:prstGeom>
        </p:spPr>
        <p:txBody>
          <a:bodyPr spcFirstLastPara="1" wrap="square" lIns="121900" tIns="121900" rIns="121900" bIns="121900" anchor="ctr" anchorCtr="0">
            <a:noAutofit/>
          </a:bodyPr>
          <a:lstStyle/>
          <a:p>
            <a:pPr marL="0" indent="0" algn="ctr"/>
            <a:r>
              <a:rPr lang="en" sz="1867"/>
              <a:t>The Design Thinking Process</a:t>
            </a:r>
            <a:endParaRPr sz="1867"/>
          </a:p>
        </p:txBody>
      </p:sp>
      <p:pic>
        <p:nvPicPr>
          <p:cNvPr id="132" name="Shape 132"/>
          <p:cNvPicPr preferRelativeResize="0"/>
          <p:nvPr/>
        </p:nvPicPr>
        <p:blipFill>
          <a:blip r:embed="rId3">
            <a:alphaModFix/>
          </a:blip>
          <a:stretch>
            <a:fillRect/>
          </a:stretch>
        </p:blipFill>
        <p:spPr>
          <a:xfrm>
            <a:off x="769534" y="1233584"/>
            <a:ext cx="10657335" cy="4390832"/>
          </a:xfrm>
          <a:prstGeom prst="rect">
            <a:avLst/>
          </a:prstGeom>
          <a:noFill/>
          <a:ln>
            <a:noFill/>
          </a:ln>
        </p:spPr>
      </p:pic>
    </p:spTree>
    <p:extLst>
      <p:ext uri="{BB962C8B-B14F-4D97-AF65-F5344CB8AC3E}">
        <p14:creationId xmlns:p14="http://schemas.microsoft.com/office/powerpoint/2010/main" val="366167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solidFill>
              </a:rPr>
              <a:t>Teams linked to Kenyan consultants</a:t>
            </a:r>
          </a:p>
        </p:txBody>
      </p:sp>
      <p:sp>
        <p:nvSpPr>
          <p:cNvPr id="3" name="Content Placeholder 2"/>
          <p:cNvSpPr>
            <a:spLocks noGrp="1"/>
          </p:cNvSpPr>
          <p:nvPr>
            <p:ph idx="1"/>
          </p:nvPr>
        </p:nvSpPr>
        <p:spPr/>
        <p:txBody>
          <a:bodyPr/>
          <a:lstStyle/>
          <a:p>
            <a:r>
              <a:rPr lang="en-US" b="1" dirty="0"/>
              <a:t>Mission, admissions and marketing </a:t>
            </a:r>
            <a:r>
              <a:rPr lang="en-US" dirty="0"/>
              <a:t>(website, marketing plan)</a:t>
            </a:r>
          </a:p>
          <a:p>
            <a:r>
              <a:rPr lang="en-US" b="1" dirty="0"/>
              <a:t>Schedules and regulations </a:t>
            </a:r>
            <a:r>
              <a:rPr lang="en-US" dirty="0"/>
              <a:t>(handbook and all non-academic policies)</a:t>
            </a:r>
          </a:p>
          <a:p>
            <a:r>
              <a:rPr lang="en-US" b="1" dirty="0"/>
              <a:t>Governance and personnel </a:t>
            </a:r>
            <a:r>
              <a:rPr lang="en-US" dirty="0"/>
              <a:t>(hiring, board membership, etc.)</a:t>
            </a:r>
          </a:p>
          <a:p>
            <a:r>
              <a:rPr lang="en-US" b="1" dirty="0"/>
              <a:t>Curriculum</a:t>
            </a:r>
            <a:r>
              <a:rPr lang="en-US" dirty="0"/>
              <a:t> (alternative approaches/Kenyan state curriculum)</a:t>
            </a:r>
          </a:p>
          <a:p>
            <a:r>
              <a:rPr lang="en-US" b="1" dirty="0"/>
              <a:t>Budget and fundraising </a:t>
            </a:r>
            <a:r>
              <a:rPr lang="en-US" dirty="0"/>
              <a:t>(identifying donors, drafting a base budget)</a:t>
            </a:r>
          </a:p>
          <a:p>
            <a:r>
              <a:rPr lang="en-US" b="1" dirty="0"/>
              <a:t>Site-planning</a:t>
            </a:r>
            <a:r>
              <a:rPr lang="en-US" dirty="0"/>
              <a:t>: (mapping, site analysis and building) </a:t>
            </a:r>
          </a:p>
        </p:txBody>
      </p:sp>
    </p:spTree>
    <p:extLst>
      <p:ext uri="{BB962C8B-B14F-4D97-AF65-F5344CB8AC3E}">
        <p14:creationId xmlns:p14="http://schemas.microsoft.com/office/powerpoint/2010/main" val="109479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solidFill>
                  <a:srgbClr val="FF0000"/>
                </a:solidFill>
              </a:rPr>
              <a:t>Zoomed and in-person Kenyan expertise</a:t>
            </a:r>
          </a:p>
        </p:txBody>
      </p:sp>
      <p:sp>
        <p:nvSpPr>
          <p:cNvPr id="3" name="Content Placeholder 2"/>
          <p:cNvSpPr>
            <a:spLocks noGrp="1"/>
          </p:cNvSpPr>
          <p:nvPr>
            <p:ph idx="1"/>
          </p:nvPr>
        </p:nvSpPr>
        <p:spPr>
          <a:xfrm>
            <a:off x="786714" y="1294285"/>
            <a:ext cx="10515600" cy="4351338"/>
          </a:xfrm>
        </p:spPr>
        <p:txBody>
          <a:bodyPr/>
          <a:lstStyle/>
          <a:p>
            <a:r>
              <a:rPr lang="en-US" dirty="0"/>
              <a:t>Enoch </a:t>
            </a:r>
            <a:r>
              <a:rPr lang="en-US" dirty="0" err="1"/>
              <a:t>Wambua</a:t>
            </a:r>
            <a:r>
              <a:rPr lang="en-US" dirty="0"/>
              <a:t>: Senator from </a:t>
            </a:r>
            <a:r>
              <a:rPr lang="en-US" dirty="0" err="1"/>
              <a:t>Kitui</a:t>
            </a:r>
            <a:r>
              <a:rPr lang="en-US" dirty="0"/>
              <a:t> County, Kenya</a:t>
            </a:r>
          </a:p>
          <a:p>
            <a:r>
              <a:rPr lang="en-US" dirty="0"/>
              <a:t>Anne </a:t>
            </a:r>
            <a:r>
              <a:rPr lang="en-US" dirty="0" err="1"/>
              <a:t>Mawathe</a:t>
            </a:r>
            <a:r>
              <a:rPr lang="en-US" dirty="0"/>
              <a:t>: Kenyan journalist; documentary film maker and advocate for girls</a:t>
            </a:r>
          </a:p>
          <a:p>
            <a:r>
              <a:rPr lang="en-US" dirty="0"/>
              <a:t>Linda </a:t>
            </a:r>
            <a:r>
              <a:rPr lang="en-US" dirty="0" err="1"/>
              <a:t>Dounia</a:t>
            </a:r>
            <a:r>
              <a:rPr lang="en-US" dirty="0"/>
              <a:t> </a:t>
            </a:r>
            <a:r>
              <a:rPr lang="en-US" dirty="0" err="1"/>
              <a:t>Rebeiz</a:t>
            </a:r>
            <a:r>
              <a:rPr lang="en-US" dirty="0"/>
              <a:t>: ALA grad; currently curriculum developer at ALU, Mauritius</a:t>
            </a:r>
          </a:p>
          <a:p>
            <a:r>
              <a:rPr lang="en-US" dirty="0" err="1"/>
              <a:t>Elishibah</a:t>
            </a:r>
            <a:r>
              <a:rPr lang="en-US" dirty="0"/>
              <a:t> </a:t>
            </a:r>
            <a:r>
              <a:rPr lang="en-US" dirty="0" err="1"/>
              <a:t>Msengeti</a:t>
            </a:r>
            <a:r>
              <a:rPr lang="en-US" dirty="0"/>
              <a:t>: Head of Student Life, M-</a:t>
            </a:r>
            <a:r>
              <a:rPr lang="en-US" dirty="0" err="1"/>
              <a:t>pesa</a:t>
            </a:r>
            <a:r>
              <a:rPr lang="en-US" dirty="0"/>
              <a:t> Academy, Nairobi</a:t>
            </a:r>
          </a:p>
          <a:p>
            <a:pPr marL="0" indent="0">
              <a:buNone/>
            </a:pPr>
            <a:endParaRPr lang="en-US" dirty="0"/>
          </a:p>
          <a:p>
            <a:pPr marL="0" indent="0">
              <a:buNone/>
            </a:pPr>
            <a:r>
              <a:rPr lang="en-US" dirty="0"/>
              <a:t>Our on-site expert:</a:t>
            </a:r>
          </a:p>
          <a:p>
            <a:r>
              <a:rPr lang="en-US" dirty="0"/>
              <a:t>Hilda </a:t>
            </a:r>
            <a:r>
              <a:rPr lang="en-US" dirty="0" err="1"/>
              <a:t>Nalwanga</a:t>
            </a:r>
            <a:r>
              <a:rPr lang="en-US" dirty="0"/>
              <a:t>: ALA grad; class Teaching Assistant</a:t>
            </a:r>
          </a:p>
        </p:txBody>
      </p:sp>
    </p:spTree>
    <p:extLst>
      <p:ext uri="{BB962C8B-B14F-4D97-AF65-F5344CB8AC3E}">
        <p14:creationId xmlns:p14="http://schemas.microsoft.com/office/powerpoint/2010/main" val="3408241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0" y="-212500"/>
            <a:ext cx="11360800" cy="943200"/>
          </a:xfrm>
          <a:prstGeom prst="rect">
            <a:avLst/>
          </a:prstGeom>
        </p:spPr>
        <p:txBody>
          <a:bodyPr spcFirstLastPara="1" wrap="square" lIns="121900" tIns="121900" rIns="121900" bIns="121900" anchor="t" anchorCtr="0">
            <a:noAutofit/>
          </a:bodyPr>
          <a:lstStyle/>
          <a:p>
            <a:r>
              <a:rPr lang="en" dirty="0"/>
              <a:t>Site Planning</a:t>
            </a:r>
            <a:br>
              <a:rPr lang="en" dirty="0"/>
            </a:br>
            <a:r>
              <a:rPr lang="en" dirty="0"/>
              <a:t>Essential Parameters </a:t>
            </a:r>
            <a:endParaRPr dirty="0"/>
          </a:p>
        </p:txBody>
      </p:sp>
      <p:sp>
        <p:nvSpPr>
          <p:cNvPr id="181" name="Shape 181"/>
          <p:cNvSpPr txBox="1"/>
          <p:nvPr/>
        </p:nvSpPr>
        <p:spPr>
          <a:xfrm>
            <a:off x="312333" y="2957967"/>
            <a:ext cx="2602400" cy="722000"/>
          </a:xfrm>
          <a:prstGeom prst="rect">
            <a:avLst/>
          </a:prstGeom>
          <a:solidFill>
            <a:srgbClr val="A64D79"/>
          </a:solidFill>
          <a:ln w="9525" cap="flat" cmpd="sng">
            <a:solidFill>
              <a:srgbClr val="999999"/>
            </a:solidFill>
            <a:prstDash val="solid"/>
            <a:round/>
            <a:headEnd type="none" w="sm" len="sm"/>
            <a:tailEnd type="none" w="sm" len="sm"/>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cs typeface="Arial"/>
                <a:sym typeface="Arial"/>
              </a:rPr>
              <a:t>  </a:t>
            </a:r>
            <a:r>
              <a:rPr lang="en" sz="1867" kern="0">
                <a:solidFill>
                  <a:srgbClr val="FFFFFF"/>
                </a:solidFill>
                <a:cs typeface="Arial"/>
                <a:sym typeface="Arial"/>
              </a:rPr>
              <a:t>      Parameters </a:t>
            </a:r>
            <a:endParaRPr sz="1867" kern="0">
              <a:solidFill>
                <a:srgbClr val="FFFFFF"/>
              </a:solidFill>
              <a:cs typeface="Arial"/>
              <a:sym typeface="Arial"/>
            </a:endParaRPr>
          </a:p>
        </p:txBody>
      </p:sp>
      <p:sp>
        <p:nvSpPr>
          <p:cNvPr id="182" name="Shape 182"/>
          <p:cNvSpPr txBox="1"/>
          <p:nvPr/>
        </p:nvSpPr>
        <p:spPr>
          <a:xfrm>
            <a:off x="3588733" y="1251633"/>
            <a:ext cx="2019200" cy="533600"/>
          </a:xfrm>
          <a:prstGeom prst="rect">
            <a:avLst/>
          </a:prstGeom>
          <a:solidFill>
            <a:srgbClr val="F4CCCC"/>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ic Sans MS"/>
                <a:ea typeface="Comic Sans MS"/>
                <a:cs typeface="Comic Sans MS"/>
                <a:sym typeface="Comic Sans MS"/>
              </a:rPr>
              <a:t>Infrastructure </a:t>
            </a:r>
            <a:endParaRPr sz="1867" kern="0">
              <a:solidFill>
                <a:srgbClr val="000000"/>
              </a:solidFill>
              <a:latin typeface="Comic Sans MS"/>
              <a:ea typeface="Comic Sans MS"/>
              <a:cs typeface="Comic Sans MS"/>
              <a:sym typeface="Comic Sans MS"/>
            </a:endParaRPr>
          </a:p>
        </p:txBody>
      </p:sp>
      <p:sp>
        <p:nvSpPr>
          <p:cNvPr id="183" name="Shape 183"/>
          <p:cNvSpPr txBox="1"/>
          <p:nvPr/>
        </p:nvSpPr>
        <p:spPr>
          <a:xfrm>
            <a:off x="3590400" y="3146367"/>
            <a:ext cx="1838000" cy="533600"/>
          </a:xfrm>
          <a:prstGeom prst="rect">
            <a:avLst/>
          </a:prstGeom>
          <a:solidFill>
            <a:srgbClr val="F4CCCC"/>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ic Sans MS"/>
                <a:ea typeface="Comic Sans MS"/>
                <a:cs typeface="Comic Sans MS"/>
                <a:sym typeface="Comic Sans MS"/>
              </a:rPr>
              <a:t>Environmental  </a:t>
            </a:r>
            <a:endParaRPr sz="1867" kern="0">
              <a:solidFill>
                <a:srgbClr val="000000"/>
              </a:solidFill>
              <a:latin typeface="Comic Sans MS"/>
              <a:ea typeface="Comic Sans MS"/>
              <a:cs typeface="Comic Sans MS"/>
              <a:sym typeface="Comic Sans MS"/>
            </a:endParaRPr>
          </a:p>
        </p:txBody>
      </p:sp>
      <p:sp>
        <p:nvSpPr>
          <p:cNvPr id="184" name="Shape 184"/>
          <p:cNvSpPr txBox="1"/>
          <p:nvPr/>
        </p:nvSpPr>
        <p:spPr>
          <a:xfrm>
            <a:off x="3679333" y="5041100"/>
            <a:ext cx="1838000" cy="533600"/>
          </a:xfrm>
          <a:prstGeom prst="rect">
            <a:avLst/>
          </a:prstGeom>
          <a:solidFill>
            <a:srgbClr val="F4CCCC"/>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ic Sans MS"/>
                <a:ea typeface="Comic Sans MS"/>
                <a:cs typeface="Comic Sans MS"/>
                <a:sym typeface="Comic Sans MS"/>
              </a:rPr>
              <a:t>Physical </a:t>
            </a:r>
            <a:endParaRPr sz="1867" kern="0">
              <a:solidFill>
                <a:srgbClr val="000000"/>
              </a:solidFill>
              <a:latin typeface="Comic Sans MS"/>
              <a:ea typeface="Comic Sans MS"/>
              <a:cs typeface="Comic Sans MS"/>
              <a:sym typeface="Comic Sans MS"/>
            </a:endParaRPr>
          </a:p>
        </p:txBody>
      </p:sp>
      <p:sp>
        <p:nvSpPr>
          <p:cNvPr id="185" name="Shape 185"/>
          <p:cNvSpPr txBox="1"/>
          <p:nvPr/>
        </p:nvSpPr>
        <p:spPr>
          <a:xfrm>
            <a:off x="312333" y="4215967"/>
            <a:ext cx="3960400" cy="1034000"/>
          </a:xfrm>
          <a:prstGeom prst="rect">
            <a:avLst/>
          </a:prstGeom>
          <a:noFill/>
          <a:ln>
            <a:noFill/>
          </a:ln>
        </p:spPr>
        <p:txBody>
          <a:bodyPr spcFirstLastPara="1" wrap="square" lIns="121900" tIns="121900" rIns="121900" bIns="121900" anchor="ctr" anchorCtr="0">
            <a:noAutofit/>
          </a:bodyPr>
          <a:lstStyle/>
          <a:p>
            <a:pPr marL="609585" indent="-423323">
              <a:buClr>
                <a:srgbClr val="000000"/>
              </a:buClr>
              <a:buSzPts val="1400"/>
              <a:buFont typeface="Arial"/>
              <a:buChar char="●"/>
            </a:pPr>
            <a:r>
              <a:rPr lang="en" sz="1867" kern="0">
                <a:solidFill>
                  <a:srgbClr val="000000"/>
                </a:solidFill>
                <a:cs typeface="Arial"/>
                <a:sym typeface="Arial"/>
              </a:rPr>
              <a:t>School design</a:t>
            </a:r>
            <a:endParaRPr sz="1867" kern="0">
              <a:solidFill>
                <a:srgbClr val="000000"/>
              </a:solidFill>
              <a:cs typeface="Arial"/>
              <a:sym typeface="Arial"/>
            </a:endParaRPr>
          </a:p>
          <a:p>
            <a:pPr marL="609585" indent="-423323">
              <a:buClr>
                <a:srgbClr val="000000"/>
              </a:buClr>
              <a:buSzPts val="1400"/>
              <a:buFont typeface="Arial"/>
              <a:buChar char="●"/>
            </a:pPr>
            <a:r>
              <a:rPr lang="en" sz="1867" kern="0">
                <a:solidFill>
                  <a:srgbClr val="000000"/>
                </a:solidFill>
                <a:cs typeface="Arial"/>
                <a:sym typeface="Arial"/>
              </a:rPr>
              <a:t>Evaluation </a:t>
            </a:r>
            <a:endParaRPr sz="1867" kern="0">
              <a:solidFill>
                <a:srgbClr val="000000"/>
              </a:solidFill>
              <a:cs typeface="Arial"/>
              <a:sym typeface="Arial"/>
            </a:endParaRPr>
          </a:p>
        </p:txBody>
      </p:sp>
      <p:sp>
        <p:nvSpPr>
          <p:cNvPr id="186" name="Shape 186"/>
          <p:cNvSpPr/>
          <p:nvPr/>
        </p:nvSpPr>
        <p:spPr>
          <a:xfrm>
            <a:off x="1303667" y="3835967"/>
            <a:ext cx="429600" cy="481600"/>
          </a:xfrm>
          <a:prstGeom prst="downArrow">
            <a:avLst>
              <a:gd name="adj1" fmla="val 50000"/>
              <a:gd name="adj2" fmla="val 50000"/>
            </a:avLst>
          </a:prstGeom>
          <a:solidFill>
            <a:srgbClr val="EAD1DC"/>
          </a:solidFill>
          <a:ln w="9525" cap="flat" cmpd="sng">
            <a:solidFill>
              <a:srgbClr val="EAD1DC"/>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87" name="Shape 187"/>
          <p:cNvSpPr/>
          <p:nvPr/>
        </p:nvSpPr>
        <p:spPr>
          <a:xfrm>
            <a:off x="3005700" y="1470800"/>
            <a:ext cx="364400" cy="3916400"/>
          </a:xfrm>
          <a:prstGeom prst="leftBrace">
            <a:avLst>
              <a:gd name="adj1" fmla="val 8333"/>
              <a:gd name="adj2" fmla="val 50500"/>
            </a:avLst>
          </a:prstGeom>
          <a:noFill/>
          <a:ln w="9525" cap="flat" cmpd="sng">
            <a:solidFill>
              <a:srgbClr val="741B47"/>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88" name="Shape 188"/>
          <p:cNvSpPr txBox="1"/>
          <p:nvPr/>
        </p:nvSpPr>
        <p:spPr>
          <a:xfrm>
            <a:off x="6165067" y="208200"/>
            <a:ext cx="4879600" cy="421600"/>
          </a:xfrm>
          <a:prstGeom prst="rect">
            <a:avLst/>
          </a:prstGeom>
          <a:solidFill>
            <a:srgbClr val="CFE2F3"/>
          </a:solidFill>
          <a:ln>
            <a:noFill/>
          </a:ln>
        </p:spPr>
        <p:txBody>
          <a:bodyPr spcFirstLastPara="1" wrap="square" lIns="121900" tIns="121900" rIns="121900" bIns="121900" anchor="t" anchorCtr="0">
            <a:noAutofit/>
          </a:bodyPr>
          <a:lstStyle/>
          <a:p>
            <a:pPr>
              <a:buClr>
                <a:srgbClr val="000000"/>
              </a:buClr>
              <a:buFont typeface="Arial"/>
              <a:buNone/>
            </a:pPr>
            <a:r>
              <a:rPr lang="en" sz="1600" kern="0">
                <a:solidFill>
                  <a:srgbClr val="000000"/>
                </a:solidFill>
                <a:latin typeface="Comfortaa"/>
                <a:ea typeface="Comfortaa"/>
                <a:cs typeface="Comfortaa"/>
                <a:sym typeface="Comfortaa"/>
              </a:rPr>
              <a:t>Distance from the cities/commercial areas  </a:t>
            </a:r>
            <a:endParaRPr sz="1600" kern="0">
              <a:solidFill>
                <a:srgbClr val="000000"/>
              </a:solidFill>
              <a:latin typeface="Comfortaa"/>
              <a:ea typeface="Comfortaa"/>
              <a:cs typeface="Comfortaa"/>
              <a:sym typeface="Comfortaa"/>
            </a:endParaRPr>
          </a:p>
        </p:txBody>
      </p:sp>
      <p:sp>
        <p:nvSpPr>
          <p:cNvPr id="189" name="Shape 189"/>
          <p:cNvSpPr txBox="1"/>
          <p:nvPr/>
        </p:nvSpPr>
        <p:spPr>
          <a:xfrm>
            <a:off x="6141533" y="798533"/>
            <a:ext cx="4879600" cy="481600"/>
          </a:xfrm>
          <a:prstGeom prst="rect">
            <a:avLst/>
          </a:prstGeom>
          <a:solidFill>
            <a:srgbClr val="D0E0E3"/>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Distance from the main roads</a:t>
            </a:r>
            <a:endParaRPr sz="1867" kern="0">
              <a:solidFill>
                <a:srgbClr val="000000"/>
              </a:solidFill>
              <a:latin typeface="Comfortaa"/>
              <a:ea typeface="Comfortaa"/>
              <a:cs typeface="Comfortaa"/>
              <a:sym typeface="Comfortaa"/>
            </a:endParaRPr>
          </a:p>
        </p:txBody>
      </p:sp>
      <p:sp>
        <p:nvSpPr>
          <p:cNvPr id="190" name="Shape 190"/>
          <p:cNvSpPr txBox="1"/>
          <p:nvPr/>
        </p:nvSpPr>
        <p:spPr>
          <a:xfrm>
            <a:off x="6165067" y="1378833"/>
            <a:ext cx="4879600" cy="676800"/>
          </a:xfrm>
          <a:prstGeom prst="rect">
            <a:avLst/>
          </a:prstGeom>
          <a:solidFill>
            <a:srgbClr val="CFE2F3"/>
          </a:solidFill>
          <a:ln>
            <a:noFill/>
          </a:ln>
        </p:spPr>
        <p:txBody>
          <a:bodyPr spcFirstLastPara="1" wrap="square" lIns="121900" tIns="121900" rIns="121900" bIns="121900" anchor="t" anchorCtr="0">
            <a:noAutofit/>
          </a:bodyPr>
          <a:lstStyle/>
          <a:p>
            <a:pPr>
              <a:buClr>
                <a:srgbClr val="000000"/>
              </a:buClr>
              <a:buFont typeface="Arial"/>
              <a:buNone/>
            </a:pPr>
            <a:r>
              <a:rPr lang="en" sz="1600" kern="0">
                <a:solidFill>
                  <a:srgbClr val="000000"/>
                </a:solidFill>
                <a:latin typeface="Comfortaa"/>
                <a:ea typeface="Comfortaa"/>
                <a:cs typeface="Comfortaa"/>
                <a:sym typeface="Comfortaa"/>
              </a:rPr>
              <a:t>Distance from nearby facilities and local communities </a:t>
            </a:r>
            <a:endParaRPr sz="1600" kern="0">
              <a:solidFill>
                <a:srgbClr val="000000"/>
              </a:solidFill>
              <a:latin typeface="Comfortaa"/>
              <a:ea typeface="Comfortaa"/>
              <a:cs typeface="Comfortaa"/>
              <a:sym typeface="Comfortaa"/>
            </a:endParaRPr>
          </a:p>
        </p:txBody>
      </p:sp>
      <p:sp>
        <p:nvSpPr>
          <p:cNvPr id="191" name="Shape 191"/>
          <p:cNvSpPr txBox="1"/>
          <p:nvPr/>
        </p:nvSpPr>
        <p:spPr>
          <a:xfrm>
            <a:off x="6141533" y="2157067"/>
            <a:ext cx="4879600" cy="481600"/>
          </a:xfrm>
          <a:prstGeom prst="rect">
            <a:avLst/>
          </a:prstGeom>
          <a:solidFill>
            <a:srgbClr val="D9EAD3"/>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Distance from stream/water source </a:t>
            </a:r>
            <a:endParaRPr sz="1867" kern="0">
              <a:solidFill>
                <a:srgbClr val="000000"/>
              </a:solidFill>
              <a:latin typeface="Comfortaa"/>
              <a:ea typeface="Comfortaa"/>
              <a:cs typeface="Comfortaa"/>
              <a:sym typeface="Comfortaa"/>
            </a:endParaRPr>
          </a:p>
        </p:txBody>
      </p:sp>
      <p:sp>
        <p:nvSpPr>
          <p:cNvPr id="192" name="Shape 192"/>
          <p:cNvSpPr txBox="1"/>
          <p:nvPr/>
        </p:nvSpPr>
        <p:spPr>
          <a:xfrm>
            <a:off x="6141533" y="4162000"/>
            <a:ext cx="4879600" cy="481600"/>
          </a:xfrm>
          <a:prstGeom prst="rect">
            <a:avLst/>
          </a:prstGeom>
          <a:solidFill>
            <a:srgbClr val="B6D7A8"/>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Sound Level &amp; Air Pollution(future)</a:t>
            </a:r>
            <a:endParaRPr sz="1867" kern="0">
              <a:solidFill>
                <a:srgbClr val="000000"/>
              </a:solidFill>
              <a:latin typeface="Comfortaa"/>
              <a:ea typeface="Comfortaa"/>
              <a:cs typeface="Comfortaa"/>
              <a:sym typeface="Comfortaa"/>
            </a:endParaRPr>
          </a:p>
        </p:txBody>
      </p:sp>
      <p:sp>
        <p:nvSpPr>
          <p:cNvPr id="193" name="Shape 193"/>
          <p:cNvSpPr txBox="1"/>
          <p:nvPr/>
        </p:nvSpPr>
        <p:spPr>
          <a:xfrm>
            <a:off x="6141533" y="2804933"/>
            <a:ext cx="4879600" cy="481600"/>
          </a:xfrm>
          <a:prstGeom prst="rect">
            <a:avLst/>
          </a:prstGeom>
          <a:solidFill>
            <a:srgbClr val="D9EAD3"/>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Soil Condition </a:t>
            </a:r>
            <a:endParaRPr sz="1867" kern="0">
              <a:solidFill>
                <a:srgbClr val="000000"/>
              </a:solidFill>
              <a:latin typeface="Comfortaa"/>
              <a:ea typeface="Comfortaa"/>
              <a:cs typeface="Comfortaa"/>
              <a:sym typeface="Comfortaa"/>
            </a:endParaRPr>
          </a:p>
        </p:txBody>
      </p:sp>
      <p:sp>
        <p:nvSpPr>
          <p:cNvPr id="194" name="Shape 194"/>
          <p:cNvSpPr txBox="1"/>
          <p:nvPr/>
        </p:nvSpPr>
        <p:spPr>
          <a:xfrm>
            <a:off x="6141533" y="3481567"/>
            <a:ext cx="4879600" cy="481600"/>
          </a:xfrm>
          <a:prstGeom prst="rect">
            <a:avLst/>
          </a:prstGeom>
          <a:solidFill>
            <a:srgbClr val="B6D7A8"/>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Local Climate </a:t>
            </a:r>
            <a:endParaRPr sz="1867" kern="0">
              <a:solidFill>
                <a:srgbClr val="000000"/>
              </a:solidFill>
              <a:latin typeface="Comfortaa"/>
              <a:ea typeface="Comfortaa"/>
              <a:cs typeface="Comfortaa"/>
              <a:sym typeface="Comfortaa"/>
            </a:endParaRPr>
          </a:p>
        </p:txBody>
      </p:sp>
      <p:sp>
        <p:nvSpPr>
          <p:cNvPr id="195" name="Shape 195"/>
          <p:cNvSpPr/>
          <p:nvPr/>
        </p:nvSpPr>
        <p:spPr>
          <a:xfrm>
            <a:off x="5771533" y="260333"/>
            <a:ext cx="206400" cy="1761200"/>
          </a:xfrm>
          <a:prstGeom prst="leftBrace">
            <a:avLst>
              <a:gd name="adj1" fmla="val 116687"/>
              <a:gd name="adj2" fmla="val 51714"/>
            </a:avLst>
          </a:prstGeom>
          <a:noFill/>
          <a:ln w="9525" cap="flat" cmpd="sng">
            <a:solidFill>
              <a:srgbClr val="741B47"/>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6" name="Shape 196"/>
          <p:cNvSpPr/>
          <p:nvPr/>
        </p:nvSpPr>
        <p:spPr>
          <a:xfrm>
            <a:off x="5764633" y="2407167"/>
            <a:ext cx="206400" cy="2634000"/>
          </a:xfrm>
          <a:prstGeom prst="leftBrace">
            <a:avLst>
              <a:gd name="adj1" fmla="val 116687"/>
              <a:gd name="adj2" fmla="val 51714"/>
            </a:avLst>
          </a:prstGeom>
          <a:noFill/>
          <a:ln w="9525" cap="flat" cmpd="sng">
            <a:solidFill>
              <a:srgbClr val="741B47"/>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
        <p:nvSpPr>
          <p:cNvPr id="197" name="Shape 197"/>
          <p:cNvSpPr txBox="1"/>
          <p:nvPr/>
        </p:nvSpPr>
        <p:spPr>
          <a:xfrm>
            <a:off x="6141533" y="5396533"/>
            <a:ext cx="4879600" cy="421600"/>
          </a:xfrm>
          <a:prstGeom prst="rect">
            <a:avLst/>
          </a:prstGeom>
          <a:solidFill>
            <a:srgbClr val="FFF2CC"/>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Land Slope and Elevation </a:t>
            </a:r>
            <a:endParaRPr sz="1867" kern="0">
              <a:solidFill>
                <a:srgbClr val="000000"/>
              </a:solidFill>
              <a:latin typeface="Comfortaa"/>
              <a:ea typeface="Comfortaa"/>
              <a:cs typeface="Comfortaa"/>
              <a:sym typeface="Comfortaa"/>
            </a:endParaRPr>
          </a:p>
        </p:txBody>
      </p:sp>
      <p:sp>
        <p:nvSpPr>
          <p:cNvPr id="198" name="Shape 198"/>
          <p:cNvSpPr txBox="1"/>
          <p:nvPr/>
        </p:nvSpPr>
        <p:spPr>
          <a:xfrm>
            <a:off x="6104067" y="6027067"/>
            <a:ext cx="4879600" cy="421600"/>
          </a:xfrm>
          <a:prstGeom prst="rect">
            <a:avLst/>
          </a:prstGeom>
          <a:solidFill>
            <a:srgbClr val="FFF2CC"/>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Flood Prone</a:t>
            </a:r>
            <a:endParaRPr sz="1867" kern="0">
              <a:solidFill>
                <a:srgbClr val="000000"/>
              </a:solidFill>
              <a:latin typeface="Comfortaa"/>
              <a:ea typeface="Comfortaa"/>
              <a:cs typeface="Comfortaa"/>
              <a:sym typeface="Comfortaa"/>
            </a:endParaRPr>
          </a:p>
        </p:txBody>
      </p:sp>
      <p:sp>
        <p:nvSpPr>
          <p:cNvPr id="199" name="Shape 199"/>
          <p:cNvSpPr txBox="1"/>
          <p:nvPr/>
        </p:nvSpPr>
        <p:spPr>
          <a:xfrm>
            <a:off x="6165067" y="4779267"/>
            <a:ext cx="4879600" cy="481600"/>
          </a:xfrm>
          <a:prstGeom prst="rect">
            <a:avLst/>
          </a:prstGeom>
          <a:solidFill>
            <a:srgbClr val="D9EAD3"/>
          </a:solidFill>
          <a:ln>
            <a:noFill/>
          </a:ln>
        </p:spPr>
        <p:txBody>
          <a:bodyPr spcFirstLastPara="1" wrap="square" lIns="121900" tIns="121900" rIns="121900" bIns="121900" anchor="t" anchorCtr="0">
            <a:noAutofit/>
          </a:bodyPr>
          <a:lstStyle/>
          <a:p>
            <a:pPr>
              <a:buClr>
                <a:srgbClr val="000000"/>
              </a:buClr>
              <a:buFont typeface="Arial"/>
              <a:buNone/>
            </a:pPr>
            <a:r>
              <a:rPr lang="en" sz="1867" kern="0">
                <a:solidFill>
                  <a:srgbClr val="000000"/>
                </a:solidFill>
                <a:latin typeface="Comfortaa"/>
                <a:ea typeface="Comfortaa"/>
                <a:cs typeface="Comfortaa"/>
                <a:sym typeface="Comfortaa"/>
              </a:rPr>
              <a:t>Animals and biodiversity (future plan)</a:t>
            </a:r>
            <a:endParaRPr sz="1867" kern="0">
              <a:solidFill>
                <a:srgbClr val="000000"/>
              </a:solidFill>
              <a:latin typeface="Comfortaa"/>
              <a:ea typeface="Comfortaa"/>
              <a:cs typeface="Comfortaa"/>
              <a:sym typeface="Comfortaa"/>
            </a:endParaRPr>
          </a:p>
        </p:txBody>
      </p:sp>
      <p:sp>
        <p:nvSpPr>
          <p:cNvPr id="200" name="Shape 200"/>
          <p:cNvSpPr/>
          <p:nvPr/>
        </p:nvSpPr>
        <p:spPr>
          <a:xfrm>
            <a:off x="5738000" y="5394800"/>
            <a:ext cx="206400" cy="1034000"/>
          </a:xfrm>
          <a:prstGeom prst="leftBrace">
            <a:avLst>
              <a:gd name="adj1" fmla="val 116687"/>
              <a:gd name="adj2" fmla="val 51714"/>
            </a:avLst>
          </a:prstGeom>
          <a:noFill/>
          <a:ln w="9525" cap="flat" cmpd="sng">
            <a:solidFill>
              <a:srgbClr val="741B47"/>
            </a:solidFill>
            <a:prstDash val="solid"/>
            <a:round/>
            <a:headEnd type="none" w="sm" len="sm"/>
            <a:tailEnd type="none" w="sm" len="sm"/>
          </a:ln>
        </p:spPr>
        <p:txBody>
          <a:bodyPr spcFirstLastPara="1" wrap="square" lIns="121900" tIns="121900" rIns="121900" bIns="121900" anchor="ctr" anchorCtr="0">
            <a:noAutofit/>
          </a:bodyPr>
          <a:lstStyle/>
          <a:p>
            <a:pPr>
              <a:buClr>
                <a:srgbClr val="000000"/>
              </a:buClr>
              <a:buFont typeface="Arial"/>
              <a:buNone/>
            </a:pPr>
            <a:endParaRPr sz="1867" kern="0">
              <a:solidFill>
                <a:srgbClr val="000000"/>
              </a:solidFill>
              <a:cs typeface="Arial"/>
              <a:sym typeface="Arial"/>
            </a:endParaRPr>
          </a:p>
        </p:txBody>
      </p:sp>
    </p:spTree>
    <p:extLst>
      <p:ext uri="{BB962C8B-B14F-4D97-AF65-F5344CB8AC3E}">
        <p14:creationId xmlns:p14="http://schemas.microsoft.com/office/powerpoint/2010/main" val="2566629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54"/>
        <p:cNvGrpSpPr/>
        <p:nvPr/>
      </p:nvGrpSpPr>
      <p:grpSpPr>
        <a:xfrm>
          <a:off x="0" y="0"/>
          <a:ext cx="0" cy="0"/>
          <a:chOff x="0" y="0"/>
          <a:chExt cx="0" cy="0"/>
        </a:xfrm>
      </p:grpSpPr>
      <p:sp>
        <p:nvSpPr>
          <p:cNvPr id="455" name="Shape 455"/>
          <p:cNvSpPr txBox="1">
            <a:spLocks noGrp="1"/>
          </p:cNvSpPr>
          <p:nvPr>
            <p:ph type="title"/>
          </p:nvPr>
        </p:nvSpPr>
        <p:spPr>
          <a:xfrm>
            <a:off x="415600" y="593367"/>
            <a:ext cx="11360800" cy="943200"/>
          </a:xfrm>
          <a:prstGeom prst="rect">
            <a:avLst/>
          </a:prstGeom>
        </p:spPr>
        <p:txBody>
          <a:bodyPr spcFirstLastPara="1" wrap="square" lIns="121900" tIns="121900" rIns="121900" bIns="121900" anchor="t" anchorCtr="0">
            <a:noAutofit/>
          </a:bodyPr>
          <a:lstStyle/>
          <a:p>
            <a:r>
              <a:rPr lang="en" dirty="0"/>
              <a:t>Curriculum: Overview</a:t>
            </a:r>
            <a:endParaRPr dirty="0"/>
          </a:p>
        </p:txBody>
      </p:sp>
      <p:sp>
        <p:nvSpPr>
          <p:cNvPr id="456" name="Shape 456"/>
          <p:cNvSpPr txBox="1">
            <a:spLocks noGrp="1"/>
          </p:cNvSpPr>
          <p:nvPr>
            <p:ph type="body" idx="1"/>
          </p:nvPr>
        </p:nvSpPr>
        <p:spPr>
          <a:xfrm>
            <a:off x="415600" y="1536567"/>
            <a:ext cx="11360800" cy="4732400"/>
          </a:xfrm>
          <a:prstGeom prst="rect">
            <a:avLst/>
          </a:prstGeom>
        </p:spPr>
        <p:txBody>
          <a:bodyPr spcFirstLastPara="1" wrap="square" lIns="121900" tIns="121900" rIns="121900" bIns="121900" anchor="t" anchorCtr="0">
            <a:noAutofit/>
          </a:bodyPr>
          <a:lstStyle/>
          <a:p>
            <a:pPr>
              <a:buClr>
                <a:srgbClr val="000000"/>
              </a:buClr>
            </a:pPr>
            <a:r>
              <a:rPr lang="en" dirty="0">
                <a:solidFill>
                  <a:srgbClr val="000000"/>
                </a:solidFill>
              </a:rPr>
              <a:t>Framing our Curriculum around girls’ leadership and empowerment</a:t>
            </a:r>
            <a:endParaRPr dirty="0">
              <a:solidFill>
                <a:srgbClr val="000000"/>
              </a:solidFill>
            </a:endParaRPr>
          </a:p>
          <a:p>
            <a:pPr lvl="1">
              <a:spcBef>
                <a:spcPts val="0"/>
              </a:spcBef>
              <a:buClr>
                <a:srgbClr val="000000"/>
              </a:buClr>
            </a:pPr>
            <a:r>
              <a:rPr lang="en" dirty="0">
                <a:solidFill>
                  <a:srgbClr val="000000"/>
                </a:solidFill>
              </a:rPr>
              <a:t>Organizational Process</a:t>
            </a:r>
            <a:endParaRPr dirty="0">
              <a:solidFill>
                <a:srgbClr val="000000"/>
              </a:solidFill>
            </a:endParaRPr>
          </a:p>
          <a:p>
            <a:pPr lvl="1">
              <a:spcBef>
                <a:spcPts val="0"/>
              </a:spcBef>
              <a:buClr>
                <a:srgbClr val="000000"/>
              </a:buClr>
            </a:pPr>
            <a:r>
              <a:rPr lang="en" dirty="0">
                <a:solidFill>
                  <a:srgbClr val="000000"/>
                </a:solidFill>
              </a:rPr>
              <a:t>Merging Ideas, Values, and Priorities</a:t>
            </a:r>
            <a:endParaRPr dirty="0">
              <a:solidFill>
                <a:srgbClr val="000000"/>
              </a:solidFill>
            </a:endParaRPr>
          </a:p>
          <a:p>
            <a:pPr>
              <a:buClr>
                <a:srgbClr val="000000"/>
              </a:buClr>
            </a:pPr>
            <a:r>
              <a:rPr lang="en" dirty="0">
                <a:solidFill>
                  <a:srgbClr val="000000"/>
                </a:solidFill>
              </a:rPr>
              <a:t>Kenyan Curriculum </a:t>
            </a:r>
            <a:endParaRPr dirty="0">
              <a:solidFill>
                <a:srgbClr val="000000"/>
              </a:solidFill>
            </a:endParaRPr>
          </a:p>
          <a:p>
            <a:pPr lvl="1">
              <a:spcBef>
                <a:spcPts val="0"/>
              </a:spcBef>
              <a:buClr>
                <a:srgbClr val="000000"/>
              </a:buClr>
            </a:pPr>
            <a:r>
              <a:rPr lang="en" dirty="0">
                <a:solidFill>
                  <a:srgbClr val="000000"/>
                </a:solidFill>
              </a:rPr>
              <a:t>Lower Secondary </a:t>
            </a:r>
            <a:endParaRPr dirty="0">
              <a:solidFill>
                <a:srgbClr val="000000"/>
              </a:solidFill>
            </a:endParaRPr>
          </a:p>
          <a:p>
            <a:pPr lvl="1">
              <a:spcBef>
                <a:spcPts val="0"/>
              </a:spcBef>
              <a:buClr>
                <a:srgbClr val="000000"/>
              </a:buClr>
            </a:pPr>
            <a:r>
              <a:rPr lang="en" dirty="0">
                <a:solidFill>
                  <a:srgbClr val="000000"/>
                </a:solidFill>
              </a:rPr>
              <a:t>Upper Secondary </a:t>
            </a:r>
            <a:endParaRPr dirty="0">
              <a:solidFill>
                <a:srgbClr val="000000"/>
              </a:solidFill>
            </a:endParaRPr>
          </a:p>
          <a:p>
            <a:pPr>
              <a:buClr>
                <a:srgbClr val="000000"/>
              </a:buClr>
            </a:pPr>
            <a:r>
              <a:rPr lang="en" dirty="0">
                <a:solidFill>
                  <a:srgbClr val="000000"/>
                </a:solidFill>
              </a:rPr>
              <a:t>Learning Outcomes</a:t>
            </a:r>
            <a:endParaRPr dirty="0">
              <a:solidFill>
                <a:srgbClr val="000000"/>
              </a:solidFill>
            </a:endParaRPr>
          </a:p>
          <a:p>
            <a:pPr>
              <a:buClr>
                <a:srgbClr val="000000"/>
              </a:buClr>
            </a:pPr>
            <a:r>
              <a:rPr lang="en" dirty="0">
                <a:solidFill>
                  <a:srgbClr val="000000"/>
                </a:solidFill>
              </a:rPr>
              <a:t>Innovative Subjects</a:t>
            </a:r>
            <a:endParaRPr dirty="0">
              <a:solidFill>
                <a:srgbClr val="000000"/>
              </a:solidFill>
            </a:endParaRPr>
          </a:p>
          <a:p>
            <a:pPr>
              <a:buClr>
                <a:srgbClr val="000000"/>
              </a:buClr>
            </a:pPr>
            <a:r>
              <a:rPr lang="en" dirty="0">
                <a:solidFill>
                  <a:srgbClr val="000000"/>
                </a:solidFill>
              </a:rPr>
              <a:t>Pedagogy</a:t>
            </a:r>
            <a:endParaRPr dirty="0">
              <a:solidFill>
                <a:srgbClr val="000000"/>
              </a:solidFill>
            </a:endParaRPr>
          </a:p>
          <a:p>
            <a:pPr lvl="1">
              <a:spcBef>
                <a:spcPts val="0"/>
              </a:spcBef>
              <a:buClr>
                <a:srgbClr val="000000"/>
              </a:buClr>
            </a:pPr>
            <a:r>
              <a:rPr lang="en" dirty="0">
                <a:solidFill>
                  <a:srgbClr val="000000"/>
                </a:solidFill>
              </a:rPr>
              <a:t>Inclusive Classrooms</a:t>
            </a:r>
            <a:endParaRPr dirty="0">
              <a:solidFill>
                <a:srgbClr val="000000"/>
              </a:solidFill>
            </a:endParaRPr>
          </a:p>
          <a:p>
            <a:pPr lvl="1">
              <a:spcBef>
                <a:spcPts val="0"/>
              </a:spcBef>
              <a:buClr>
                <a:srgbClr val="000000"/>
              </a:buClr>
            </a:pPr>
            <a:r>
              <a:rPr lang="en" dirty="0">
                <a:solidFill>
                  <a:srgbClr val="000000"/>
                </a:solidFill>
              </a:rPr>
              <a:t>Assessments and Grading</a:t>
            </a:r>
            <a:endParaRPr dirty="0">
              <a:solidFill>
                <a:srgbClr val="000000"/>
              </a:solidFill>
            </a:endParaRPr>
          </a:p>
          <a:p>
            <a:pPr>
              <a:buClr>
                <a:srgbClr val="000000"/>
              </a:buClr>
            </a:pPr>
            <a:r>
              <a:rPr lang="en" dirty="0">
                <a:solidFill>
                  <a:srgbClr val="000000"/>
                </a:solidFill>
              </a:rPr>
              <a:t>Next Steps and 5 Year Plan</a:t>
            </a:r>
            <a:endParaRPr dirty="0">
              <a:solidFill>
                <a:srgbClr val="000000"/>
              </a:solidFill>
            </a:endParaRPr>
          </a:p>
        </p:txBody>
      </p:sp>
    </p:spTree>
    <p:extLst>
      <p:ext uri="{BB962C8B-B14F-4D97-AF65-F5344CB8AC3E}">
        <p14:creationId xmlns:p14="http://schemas.microsoft.com/office/powerpoint/2010/main" val="77326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6_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8746</TotalTime>
  <Words>743</Words>
  <Application>Microsoft Office PowerPoint</Application>
  <PresentationFormat>Widescreen</PresentationFormat>
  <Paragraphs>89</Paragraphs>
  <Slides>13</Slides>
  <Notes>5</Notes>
  <HiddenSlides>0</HiddenSlides>
  <MMClips>0</MMClips>
  <ScaleCrop>false</ScaleCrop>
  <HeadingPairs>
    <vt:vector size="8" baseType="variant">
      <vt:variant>
        <vt:lpstr>Fonts Used</vt:lpstr>
      </vt:variant>
      <vt:variant>
        <vt:i4>11</vt:i4>
      </vt:variant>
      <vt:variant>
        <vt:lpstr>Theme</vt:lpstr>
      </vt:variant>
      <vt:variant>
        <vt:i4>7</vt:i4>
      </vt:variant>
      <vt:variant>
        <vt:lpstr>Embedded OLE Servers</vt:lpstr>
      </vt:variant>
      <vt:variant>
        <vt:i4>1</vt:i4>
      </vt:variant>
      <vt:variant>
        <vt:lpstr>Slide Titles</vt:lpstr>
      </vt:variant>
      <vt:variant>
        <vt:i4>13</vt:i4>
      </vt:variant>
    </vt:vector>
  </HeadingPairs>
  <TitlesOfParts>
    <vt:vector size="32" baseType="lpstr">
      <vt:lpstr>Adobe Fangsong Std R</vt:lpstr>
      <vt:lpstr>Arial</vt:lpstr>
      <vt:lpstr>Calibri</vt:lpstr>
      <vt:lpstr>Calibri Light</vt:lpstr>
      <vt:lpstr>Comfortaa</vt:lpstr>
      <vt:lpstr>Comic Sans MS</vt:lpstr>
      <vt:lpstr>Lato</vt:lpstr>
      <vt:lpstr>Nueva Std Cond</vt:lpstr>
      <vt:lpstr>Open Sans</vt:lpstr>
      <vt:lpstr>PT Sans Narrow</vt:lpstr>
      <vt:lpstr>Raleway</vt:lpstr>
      <vt:lpstr>Office Theme</vt:lpstr>
      <vt:lpstr>Streamline</vt:lpstr>
      <vt:lpstr>Tropic</vt:lpstr>
      <vt:lpstr>1_Tropic</vt:lpstr>
      <vt:lpstr>2_Tropic</vt:lpstr>
      <vt:lpstr>3_Tropic</vt:lpstr>
      <vt:lpstr>6_Tropic</vt:lpstr>
      <vt:lpstr>Acrobat Document</vt:lpstr>
      <vt:lpstr>PowerPoint Presentation</vt:lpstr>
      <vt:lpstr>PowerPoint Presentation</vt:lpstr>
      <vt:lpstr>PowerPoint Presentation</vt:lpstr>
      <vt:lpstr>Givens that supported and legitimized the process</vt:lpstr>
      <vt:lpstr>PowerPoint Presentation</vt:lpstr>
      <vt:lpstr>Teams linked to Kenyan consultants</vt:lpstr>
      <vt:lpstr>Zoomed and in-person Kenyan expertise</vt:lpstr>
      <vt:lpstr>Site Planning Essential Parameters </vt:lpstr>
      <vt:lpstr>Curriculum: Overview</vt:lpstr>
      <vt:lpstr>Budget and Marketing: Individual Giving Program </vt:lpstr>
      <vt:lpstr>The benefits of globalizing coursework in a class like this:  </vt:lpstr>
      <vt:lpstr>Liabilities of globalizing coursework</vt:lpstr>
      <vt:lpstr>Lingering questions</vt:lpstr>
    </vt:vector>
  </TitlesOfParts>
  <Company>Smith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Making of a School: Global Education in the Making</dc:title>
  <dc:creator>Rosetta M. Cohen</dc:creator>
  <cp:lastModifiedBy>Carin Rodgers-Bronstein</cp:lastModifiedBy>
  <cp:revision>33</cp:revision>
  <dcterms:created xsi:type="dcterms:W3CDTF">2018-05-07T19:24:43Z</dcterms:created>
  <dcterms:modified xsi:type="dcterms:W3CDTF">2018-06-19T22:18:33Z</dcterms:modified>
</cp:coreProperties>
</file>