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7186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247" t="2247" r="2247" b="2247"/>
          <a:stretch>
            <a:fillRect/>
          </a:stretch>
        </p:blipFill>
        <p:spPr>
          <a:xfrm>
            <a:off x="1862732" y="604242"/>
            <a:ext cx="9279424" cy="925095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By Bryan Penprase…"/>
          <p:cNvSpPr txBox="1"/>
          <p:nvPr/>
        </p:nvSpPr>
        <p:spPr>
          <a:xfrm>
            <a:off x="1839956" y="6502399"/>
            <a:ext cx="462588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>
                <a:solidFill>
                  <a:srgbClr val="000000"/>
                </a:solidFill>
              </a:defRPr>
            </a:pPr>
            <a:r>
              <a:t>By Bryan Penprase</a:t>
            </a:r>
          </a:p>
          <a:p>
            <a:pPr>
              <a:defRPr sz="1900">
                <a:solidFill>
                  <a:srgbClr val="000000"/>
                </a:solidFill>
              </a:defRPr>
            </a:pPr>
            <a:r>
              <a:t>Dean of Faculty, Undergraduate Program,</a:t>
            </a:r>
          </a:p>
          <a:p>
            <a:pPr>
              <a:defRPr sz="1900">
                <a:solidFill>
                  <a:srgbClr val="000000"/>
                </a:solidFill>
              </a:defRPr>
            </a:pPr>
            <a:r>
              <a:t>Soka University of America</a:t>
            </a:r>
          </a:p>
        </p:txBody>
      </p:sp>
      <p:sp>
        <p:nvSpPr>
          <p:cNvPr id="141" name="Overview of the SUA"/>
          <p:cNvSpPr txBox="1"/>
          <p:nvPr/>
        </p:nvSpPr>
        <p:spPr>
          <a:xfrm>
            <a:off x="1836356" y="-25401"/>
            <a:ext cx="46330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Overview of the SUA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670" y="980418"/>
            <a:ext cx="13402140" cy="7568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81132"/>
            <a:ext cx="13004800" cy="8191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4211"/>
            <a:ext cx="13004800" cy="736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0378"/>
            <a:ext cx="13004800" cy="7472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3311"/>
            <a:ext cx="13004800" cy="744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9748"/>
            <a:ext cx="13004800" cy="7334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801"/>
            <a:ext cx="13004800" cy="946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3252"/>
            <a:ext cx="13004800" cy="6507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25139"/>
            <a:ext cx="13004800" cy="7303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"/>
          <p:cNvSpPr/>
          <p:nvPr/>
        </p:nvSpPr>
        <p:spPr>
          <a:xfrm>
            <a:off x="-76200" y="685800"/>
            <a:ext cx="13062595" cy="8246716"/>
          </a:xfrm>
          <a:prstGeom prst="rect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9897" y="783257"/>
            <a:ext cx="8901341" cy="7814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46293"/>
            <a:ext cx="13004800" cy="7261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2152"/>
            <a:ext cx="13004800" cy="7329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4771"/>
            <a:ext cx="13004800" cy="7464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6607"/>
            <a:ext cx="13004800" cy="7420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3949"/>
            <a:ext cx="13004800" cy="732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Custom</PresentationFormat>
  <Paragraphs>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Avenir Book</vt:lpstr>
      <vt:lpstr>Avenir Heavy</vt:lpstr>
      <vt:lpstr>Avenir Light</vt:lpstr>
      <vt:lpstr>Avenir Medium</vt:lpstr>
      <vt:lpstr>Helvetica Neue</vt:lpstr>
      <vt:lpstr>New_Template1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Carin Rodgers-Bronstein</dc:creator>
  <cp:lastModifiedBy>Carin Rodgers-Bronstein</cp:lastModifiedBy>
  <cp:revision>1</cp:revision>
  <dcterms:modified xsi:type="dcterms:W3CDTF">2018-06-19T22:08:56Z</dcterms:modified>
</cp:coreProperties>
</file>