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4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55"/>
    <p:restoredTop sz="94643"/>
  </p:normalViewPr>
  <p:slideViewPr>
    <p:cSldViewPr snapToGrid="0" snapToObjects="1">
      <p:cViewPr varScale="1">
        <p:scale>
          <a:sx n="92" d="100"/>
          <a:sy n="92" d="100"/>
        </p:scale>
        <p:origin x="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7D6FB-ECE0-4240-A500-D352FEE3DE4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13C85-A3EC-094F-99F6-70C19EC67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9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2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7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3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9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0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9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4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40C9D-D33B-ED48-B371-D03E92D35C15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ADFB1-381C-4240-8B29-9C49AE876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5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84200"/>
            <a:ext cx="4953000" cy="121073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Plenary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Panel 5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:</a:t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Capturing the Global Experience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23067"/>
            <a:ext cx="4953000" cy="3352800"/>
          </a:xfrm>
        </p:spPr>
        <p:txBody>
          <a:bodyPr>
            <a:normAutofit fontScale="47500" lnSpcReduction="20000"/>
          </a:bodyPr>
          <a:lstStyle/>
          <a:p>
            <a:endParaRPr lang="en-US" sz="2200" b="1" dirty="0" smtClean="0">
              <a:solidFill>
                <a:schemeClr val="accent1"/>
              </a:solidFill>
            </a:endParaRPr>
          </a:p>
          <a:p>
            <a:r>
              <a:rPr lang="en-US" sz="7600" b="1" dirty="0" smtClean="0">
                <a:solidFill>
                  <a:srgbClr val="C00000"/>
                </a:solidFill>
              </a:rPr>
              <a:t>Whom am I? </a:t>
            </a:r>
          </a:p>
          <a:p>
            <a:r>
              <a:rPr lang="en-US" sz="7600" b="1" dirty="0" smtClean="0">
                <a:solidFill>
                  <a:srgbClr val="C00000"/>
                </a:solidFill>
              </a:rPr>
              <a:t>Promoting Intercultural Reflection in the Classroom</a:t>
            </a:r>
          </a:p>
          <a:p>
            <a:endParaRPr lang="en-US" sz="2200" dirty="0" smtClean="0"/>
          </a:p>
          <a:p>
            <a:r>
              <a:rPr lang="en-US" sz="5100" b="1" dirty="0" err="1" smtClean="0">
                <a:solidFill>
                  <a:schemeClr val="accent1"/>
                </a:solidFill>
              </a:rPr>
              <a:t>Éva</a:t>
            </a:r>
            <a:r>
              <a:rPr lang="en-US" sz="5100" b="1" dirty="0" smtClean="0">
                <a:solidFill>
                  <a:schemeClr val="accent1"/>
                </a:solidFill>
              </a:rPr>
              <a:t> </a:t>
            </a:r>
            <a:r>
              <a:rPr lang="en-US" sz="5100" b="1" dirty="0" err="1" smtClean="0">
                <a:solidFill>
                  <a:schemeClr val="accent1"/>
                </a:solidFill>
              </a:rPr>
              <a:t>Pósfay</a:t>
            </a:r>
            <a:r>
              <a:rPr lang="en-US" sz="5100" b="1" dirty="0" smtClean="0">
                <a:solidFill>
                  <a:schemeClr val="accent1"/>
                </a:solidFill>
              </a:rPr>
              <a:t/>
            </a:r>
            <a:br>
              <a:rPr lang="en-US" sz="5100" b="1" dirty="0" smtClean="0">
                <a:solidFill>
                  <a:schemeClr val="accent1"/>
                </a:solidFill>
              </a:rPr>
            </a:br>
            <a:r>
              <a:rPr lang="en-US" sz="5100" b="1" dirty="0" smtClean="0">
                <a:solidFill>
                  <a:schemeClr val="accent1"/>
                </a:solidFill>
              </a:rPr>
              <a:t>Carleton College</a:t>
            </a:r>
            <a:br>
              <a:rPr lang="en-US" sz="5100" b="1" dirty="0" smtClean="0">
                <a:solidFill>
                  <a:schemeClr val="accent1"/>
                </a:solidFill>
              </a:rPr>
            </a:br>
            <a:r>
              <a:rPr lang="en-US" sz="5100" b="1" dirty="0" smtClean="0">
                <a:solidFill>
                  <a:schemeClr val="accent1"/>
                </a:solidFill>
              </a:rPr>
              <a:t>June 2018</a:t>
            </a:r>
          </a:p>
          <a:p>
            <a:endParaRPr lang="en-US" sz="2200" b="1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7" y="-1"/>
            <a:ext cx="6745262" cy="6468533"/>
          </a:xfrm>
        </p:spPr>
      </p:pic>
    </p:spTree>
    <p:extLst>
      <p:ext uri="{BB962C8B-B14F-4D97-AF65-F5344CB8AC3E}">
        <p14:creationId xmlns:p14="http://schemas.microsoft.com/office/powerpoint/2010/main" val="8936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780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Cross-Cultural Studies at Carleton College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032934"/>
            <a:ext cx="10515600" cy="5554133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schemeClr val="accent1"/>
                </a:solidFill>
              </a:rPr>
              <a:t>Quick Overview: The Minor in Cross-Cultural Studies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Examples of courses:</a:t>
            </a:r>
            <a:br>
              <a:rPr lang="en-US" dirty="0" smtClean="0">
                <a:solidFill>
                  <a:schemeClr val="accent1"/>
                </a:solidFill>
              </a:rPr>
            </a:br>
            <a:endParaRPr lang="en-US" sz="1000" dirty="0" smtClean="0">
              <a:solidFill>
                <a:schemeClr val="accent1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800" dirty="0" smtClean="0"/>
              <a:t>Growing-Up Cross-Culturally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800" dirty="0" smtClean="0"/>
              <a:t>International Coffee and News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800" dirty="0" smtClean="0"/>
              <a:t>Creative Travel Writing Workshop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800" dirty="0" smtClean="0"/>
              <a:t>The Cross-Cultural Panorama: </a:t>
            </a:r>
          </a:p>
          <a:p>
            <a:pPr marL="1371600" lvl="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/>
              <a:t>An </a:t>
            </a:r>
            <a:r>
              <a:rPr lang="en-US" sz="2800" dirty="0" err="1" smtClean="0"/>
              <a:t>ePortfolio</a:t>
            </a:r>
            <a:r>
              <a:rPr lang="en-US" sz="2800" dirty="0" smtClean="0"/>
              <a:t> (pilot, spring 2018)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800" dirty="0" smtClean="0"/>
              <a:t>I’m a Stranger Here Myself</a:t>
            </a:r>
            <a:br>
              <a:rPr lang="en-US" sz="2800" dirty="0" smtClean="0"/>
            </a:b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dirty="0" smtClean="0">
                <a:solidFill>
                  <a:schemeClr val="accent1"/>
                </a:solidFill>
              </a:rPr>
              <a:t>Case Study: The ”Stranger” Course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Intercultural theory, analysis, experience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800" dirty="0" smtClean="0"/>
              <a:t>The Autobiographical Project</a:t>
            </a:r>
          </a:p>
        </p:txBody>
      </p:sp>
    </p:spTree>
    <p:extLst>
      <p:ext uri="{BB962C8B-B14F-4D97-AF65-F5344CB8AC3E}">
        <p14:creationId xmlns:p14="http://schemas.microsoft.com/office/powerpoint/2010/main" val="12463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29</Words>
  <Application>Microsoft Office PowerPoint</Application>
  <PresentationFormat>Widescreen</PresentationFormat>
  <Paragraphs>17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Plenary Panel 5: Capturing the Global Experience</vt:lpstr>
      <vt:lpstr>Cross-Cultural Studies at Carleton College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Carin Rodgers-Bronstein</cp:lastModifiedBy>
  <cp:revision>45</cp:revision>
  <dcterms:created xsi:type="dcterms:W3CDTF">2018-06-01T00:33:16Z</dcterms:created>
  <dcterms:modified xsi:type="dcterms:W3CDTF">2018-06-19T22:22:23Z</dcterms:modified>
</cp:coreProperties>
</file>