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57" r:id="rId5"/>
    <p:sldId id="263" r:id="rId6"/>
    <p:sldId id="262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0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0FD5-8D4F-4AAC-AD2D-EC1C5209C11C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C7B05-B875-4467-89E3-46D09E1F8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43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0FD5-8D4F-4AAC-AD2D-EC1C5209C11C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C7B05-B875-4467-89E3-46D09E1F8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01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0FD5-8D4F-4AAC-AD2D-EC1C5209C11C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C7B05-B875-4467-89E3-46D09E1F8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90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0FD5-8D4F-4AAC-AD2D-EC1C5209C11C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C7B05-B875-4467-89E3-46D09E1F8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91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0FD5-8D4F-4AAC-AD2D-EC1C5209C11C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C7B05-B875-4467-89E3-46D09E1F8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320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0FD5-8D4F-4AAC-AD2D-EC1C5209C11C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C7B05-B875-4467-89E3-46D09E1F8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2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0FD5-8D4F-4AAC-AD2D-EC1C5209C11C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C7B05-B875-4467-89E3-46D09E1F8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919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0FD5-8D4F-4AAC-AD2D-EC1C5209C11C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C7B05-B875-4467-89E3-46D09E1F8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97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0FD5-8D4F-4AAC-AD2D-EC1C5209C11C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C7B05-B875-4467-89E3-46D09E1F8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84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0FD5-8D4F-4AAC-AD2D-EC1C5209C11C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C7B05-B875-4467-89E3-46D09E1F8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04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0FD5-8D4F-4AAC-AD2D-EC1C5209C11C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C7B05-B875-4467-89E3-46D09E1F8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99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0FD5-8D4F-4AAC-AD2D-EC1C5209C11C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C7B05-B875-4467-89E3-46D09E1F837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25" y="5927725"/>
            <a:ext cx="33337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92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goglobal.fiu.edu/medallion/eportfolio" TargetMode="External"/><Relationship Id="rId2" Type="http://schemas.openxmlformats.org/officeDocument/2006/relationships/hyperlink" Target="mailto:ericf@fiu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://go.fiu.edu/ePortFieldGui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LI_Medal_on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571" y="106136"/>
            <a:ext cx="2737177" cy="352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465" y="0"/>
            <a:ext cx="10515600" cy="1325563"/>
          </a:xfrm>
        </p:spPr>
        <p:txBody>
          <a:bodyPr/>
          <a:lstStyle/>
          <a:p>
            <a:r>
              <a:rPr lang="en-US" dirty="0"/>
              <a:t>FIU’s Global Learning Medallion 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302" y="1619035"/>
            <a:ext cx="6824980" cy="428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7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Creative: Layout and Organization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185" y="1690688"/>
            <a:ext cx="7162800" cy="2124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770" y="3989387"/>
            <a:ext cx="7156215" cy="176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450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2425"/>
            <a:ext cx="10515600" cy="1325563"/>
          </a:xfrm>
        </p:spPr>
        <p:txBody>
          <a:bodyPr/>
          <a:lstStyle/>
          <a:p>
            <a:r>
              <a:rPr lang="en-US" dirty="0"/>
              <a:t>Standardized: Reflection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774825"/>
            <a:ext cx="5067661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Discuss changes in your global awareness, perspective, and engagement) as a result of overall participation with global learning at FIU. 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Detail your plans to act as a global citizen post-graduation in your personal, academic, and/or professional life.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Name specific skills you gained or improved.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920" y="1774825"/>
            <a:ext cx="4863930" cy="324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0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udentaffairs.fiu.edu/get-involved/leadership-and-service/fiu-student-leadership-competencies/_assets/slcdesign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901" y="1576862"/>
            <a:ext cx="7924801" cy="528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906" y="2654300"/>
            <a:ext cx="5642889" cy="27098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230" y="4216399"/>
            <a:ext cx="889370" cy="101981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Competencies &amp; Skills </a:t>
            </a:r>
            <a:br>
              <a:rPr lang="en-US" dirty="0"/>
            </a:br>
            <a:r>
              <a:rPr lang="en-US" dirty="0"/>
              <a:t>(Multi-Source, Experience-Specific)</a:t>
            </a:r>
          </a:p>
        </p:txBody>
      </p:sp>
    </p:spTree>
    <p:extLst>
      <p:ext uri="{BB962C8B-B14F-4D97-AF65-F5344CB8AC3E}">
        <p14:creationId xmlns:p14="http://schemas.microsoft.com/office/powerpoint/2010/main" val="3803953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47" y="268288"/>
            <a:ext cx="8348040" cy="634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55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40580"/>
          <a:stretch/>
        </p:blipFill>
        <p:spPr>
          <a:xfrm>
            <a:off x="117221" y="525539"/>
            <a:ext cx="6258179" cy="2202976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34100" y="2426274"/>
            <a:ext cx="5902204" cy="3432693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4229100" y="3587192"/>
            <a:ext cx="1905000" cy="11108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Co-Curricular Extension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343400" y="4927600"/>
            <a:ext cx="1790700" cy="11084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What’s Next </a:t>
            </a:r>
          </a:p>
        </p:txBody>
      </p:sp>
      <p:sp>
        <p:nvSpPr>
          <p:cNvPr id="13" name="Left Arrow 12"/>
          <p:cNvSpPr/>
          <p:nvPr/>
        </p:nvSpPr>
        <p:spPr>
          <a:xfrm>
            <a:off x="6007100" y="651195"/>
            <a:ext cx="1968500" cy="12728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First exposure: curricular </a:t>
            </a:r>
          </a:p>
        </p:txBody>
      </p:sp>
      <p:sp>
        <p:nvSpPr>
          <p:cNvPr id="18" name="Oval 17"/>
          <p:cNvSpPr/>
          <p:nvPr/>
        </p:nvSpPr>
        <p:spPr>
          <a:xfrm>
            <a:off x="6134100" y="4433369"/>
            <a:ext cx="6257804" cy="89487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930900" y="2479479"/>
            <a:ext cx="6257804" cy="89487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0566400" y="2028771"/>
            <a:ext cx="162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Skills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486904" y="4203446"/>
            <a:ext cx="162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Takeaway  </a:t>
            </a:r>
          </a:p>
        </p:txBody>
      </p:sp>
    </p:spTree>
    <p:extLst>
      <p:ext uri="{BB962C8B-B14F-4D97-AF65-F5344CB8AC3E}">
        <p14:creationId xmlns:p14="http://schemas.microsoft.com/office/powerpoint/2010/main" val="1872092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600" y="98425"/>
            <a:ext cx="8521700" cy="790575"/>
          </a:xfrm>
        </p:spPr>
        <p:txBody>
          <a:bodyPr/>
          <a:lstStyle/>
          <a:p>
            <a:r>
              <a:rPr lang="en-US" dirty="0"/>
              <a:t>Data Collection and Archive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19346" y="889000"/>
            <a:ext cx="5276954" cy="66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281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57225" y="158750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Eric M. Feldman, M.S., Program Manager </a:t>
            </a:r>
          </a:p>
          <a:p>
            <a:pPr marL="457200" lvl="1" indent="0" algn="ctr">
              <a:buNone/>
            </a:pPr>
            <a:r>
              <a:rPr lang="en-US" sz="3600" b="1" dirty="0">
                <a:hlinkClick r:id="rId2"/>
              </a:rPr>
              <a:t>ericf@fiu.edu</a:t>
            </a:r>
            <a:r>
              <a:rPr lang="en-US" sz="3600" b="1" dirty="0"/>
              <a:t> </a:t>
            </a:r>
          </a:p>
          <a:p>
            <a:pPr marL="457200" lvl="1" indent="0" algn="ctr">
              <a:buNone/>
            </a:pPr>
            <a:endParaRPr lang="en-US" sz="3600" b="1" dirty="0"/>
          </a:p>
          <a:p>
            <a:pPr marL="457200" lvl="1" indent="0" algn="ctr">
              <a:buNone/>
            </a:pPr>
            <a:r>
              <a:rPr lang="en-US" sz="3600" dirty="0">
                <a:hlinkClick r:id="rId3"/>
              </a:rPr>
              <a:t>http://goglobal.fiu.edu/medallion/eportfolio</a:t>
            </a:r>
            <a:r>
              <a:rPr lang="en-US" sz="3600" dirty="0"/>
              <a:t> </a:t>
            </a:r>
          </a:p>
          <a:p>
            <a:pPr marL="457200" lvl="1" indent="0" algn="ctr">
              <a:buNone/>
            </a:pPr>
            <a:r>
              <a:rPr lang="en-US" sz="3600" b="1" dirty="0">
                <a:hlinkClick r:id="rId4"/>
              </a:rPr>
              <a:t>http://go.fiu.edu/ePortFieldGuide</a:t>
            </a:r>
            <a:r>
              <a:rPr lang="en-US" sz="3600" b="1" dirty="0"/>
              <a:t> </a:t>
            </a:r>
            <a:endParaRPr lang="en-US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825" y="2967368"/>
            <a:ext cx="4995862" cy="38906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4737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71</Words>
  <Application>Microsoft Office PowerPoint</Application>
  <PresentationFormat>Widescreen</PresentationFormat>
  <Paragraphs>20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FIU’s Global Learning Medallion </vt:lpstr>
      <vt:lpstr>Creative: Layout and Organization </vt:lpstr>
      <vt:lpstr>Standardized: Reflection Questions</vt:lpstr>
      <vt:lpstr>Potential Competencies &amp; Skills  (Multi-Source, Experience-Specific)</vt:lpstr>
      <vt:lpstr>PowerPoint Presentation</vt:lpstr>
      <vt:lpstr>PowerPoint Presentation</vt:lpstr>
      <vt:lpstr>Data Collection and Archive </vt:lpstr>
      <vt:lpstr>PowerPoint Presentation</vt:lpstr>
    </vt:vector>
  </TitlesOfParts>
  <Company>Florida International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FIU’s Global Learning Medallion</dc:title>
  <dc:creator>Eric Feldman</dc:creator>
  <cp:lastModifiedBy>Carin Rodgers-Bronstein</cp:lastModifiedBy>
  <cp:revision>6</cp:revision>
  <dcterms:created xsi:type="dcterms:W3CDTF">2018-05-30T14:12:05Z</dcterms:created>
  <dcterms:modified xsi:type="dcterms:W3CDTF">2018-06-19T22:24:07Z</dcterms:modified>
</cp:coreProperties>
</file>